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12858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457200" algn="ctr" defTabSz="12858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914400" algn="ctr" defTabSz="12858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1371600" algn="ctr" defTabSz="12858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1828800" algn="ctr" defTabSz="12858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2286000" algn="ctr" defTabSz="12858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2743200" algn="ctr" defTabSz="12858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3200400" algn="ctr" defTabSz="12858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3657600" algn="ctr" defTabSz="12858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E7F3F4"/>
          </a:solidFill>
        </a:fill>
      </a:tcStyle>
    </a:wholeTbl>
    <a:band2H>
      <a:tcTxStyle b="def" i="def"/>
      <a:tcStyle>
        <a:tcBdr/>
        <a:fill>
          <a:solidFill>
            <a:srgbClr val="F3F9F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508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508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wholeTbl>
    <a:band2H>
      <a:tcTxStyle b="def" i="def"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508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508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CCCCD9"/>
          </a:solidFill>
        </a:fill>
      </a:tcStyle>
    </a:wholeTbl>
    <a:band2H>
      <a:tcTxStyle b="def" i="def"/>
      <a:tcStyle>
        <a:tcBdr/>
        <a:fill>
          <a:solidFill>
            <a:srgbClr val="E7E7ED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508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508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chemeClr val="accent3">
          <a:lumOff val="44000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chemeClr val="accent3">
          <a:lumOff val="44000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508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508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635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4" name="Shape 2174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175" name="Shape 2175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ctr" defTabSz="1285875" latinLnBrk="0">
      <a:defRPr sz="1600">
        <a:latin typeface="+mj-lt"/>
        <a:ea typeface="+mj-ea"/>
        <a:cs typeface="+mj-cs"/>
        <a:sym typeface="Helvetica Neue Light"/>
      </a:defRPr>
    </a:lvl1pPr>
    <a:lvl2pPr indent="228600" algn="ctr" defTabSz="1285875" latinLnBrk="0">
      <a:defRPr sz="1600">
        <a:latin typeface="+mj-lt"/>
        <a:ea typeface="+mj-ea"/>
        <a:cs typeface="+mj-cs"/>
        <a:sym typeface="Helvetica Neue Light"/>
      </a:defRPr>
    </a:lvl2pPr>
    <a:lvl3pPr indent="457200" algn="ctr" defTabSz="1285875" latinLnBrk="0">
      <a:defRPr sz="1600">
        <a:latin typeface="+mj-lt"/>
        <a:ea typeface="+mj-ea"/>
        <a:cs typeface="+mj-cs"/>
        <a:sym typeface="Helvetica Neue Light"/>
      </a:defRPr>
    </a:lvl3pPr>
    <a:lvl4pPr indent="685800" algn="ctr" defTabSz="1285875" latinLnBrk="0">
      <a:defRPr sz="1600">
        <a:latin typeface="+mj-lt"/>
        <a:ea typeface="+mj-ea"/>
        <a:cs typeface="+mj-cs"/>
        <a:sym typeface="Helvetica Neue Light"/>
      </a:defRPr>
    </a:lvl4pPr>
    <a:lvl5pPr indent="914400" algn="ctr" defTabSz="1285875" latinLnBrk="0">
      <a:defRPr sz="1600">
        <a:latin typeface="+mj-lt"/>
        <a:ea typeface="+mj-ea"/>
        <a:cs typeface="+mj-cs"/>
        <a:sym typeface="Helvetica Neue Light"/>
      </a:defRPr>
    </a:lvl5pPr>
    <a:lvl6pPr indent="1143000" algn="ctr" defTabSz="1285875" latinLnBrk="0">
      <a:defRPr sz="1600">
        <a:latin typeface="+mj-lt"/>
        <a:ea typeface="+mj-ea"/>
        <a:cs typeface="+mj-cs"/>
        <a:sym typeface="Helvetica Neue Light"/>
      </a:defRPr>
    </a:lvl6pPr>
    <a:lvl7pPr indent="1371600" algn="ctr" defTabSz="1285875" latinLnBrk="0">
      <a:defRPr sz="1600">
        <a:latin typeface="+mj-lt"/>
        <a:ea typeface="+mj-ea"/>
        <a:cs typeface="+mj-cs"/>
        <a:sym typeface="Helvetica Neue Light"/>
      </a:defRPr>
    </a:lvl7pPr>
    <a:lvl8pPr indent="1600200" algn="ctr" defTabSz="1285875" latinLnBrk="0">
      <a:defRPr sz="1600">
        <a:latin typeface="+mj-lt"/>
        <a:ea typeface="+mj-ea"/>
        <a:cs typeface="+mj-cs"/>
        <a:sym typeface="Helvetica Neue Light"/>
      </a:defRPr>
    </a:lvl8pPr>
    <a:lvl9pPr indent="1828800" algn="ctr" defTabSz="1285875" latinLnBrk="0">
      <a:defRPr sz="1600">
        <a:latin typeface="+mj-lt"/>
        <a:ea typeface="+mj-ea"/>
        <a:cs typeface="+mj-cs"/>
        <a:sym typeface="Helvetica Neue Light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www.wit.ie" TargetMode="Externa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www.wit.ie" TargetMode="External"/></Relationships>

</file>

<file path=ppt/slideLayouts/_rels/slideLayout10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www.wit.ie" TargetMode="External"/></Relationships>

</file>

<file path=ppt/slideLayouts/_rels/slideLayout1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9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9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9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www.wit.ie" TargetMode="External"/></Relationships>
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0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0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0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0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0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0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0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0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0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0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www.wit.ie" TargetMode="External"/></Relationships>
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www.wit.ie" TargetMode="External"/></Relationships>
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www.wit.ie" TargetMode="External"/></Relationships>
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www.wit.ie" TargetMode="External"/></Relationships>
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www.wit.ie" TargetMode="External"/></Relationships>
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www.wit.ie" TargetMode="External"/></Relationships>
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www.wit.ie" TargetMode="External"/></Relationships>

</file>

<file path=ppt/slideLayouts/_rels/slideLayout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Line"/>
          <p:cNvSpPr/>
          <p:nvPr/>
        </p:nvSpPr>
        <p:spPr>
          <a:xfrm>
            <a:off x="4324945" y="6139160"/>
            <a:ext cx="15778759" cy="1"/>
          </a:xfrm>
          <a:prstGeom prst="line">
            <a:avLst/>
          </a:prstGeom>
          <a:ln w="12700">
            <a:solidFill>
              <a:srgbClr val="7E7E7E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2" name="Produced…"/>
          <p:cNvSpPr txBox="1"/>
          <p:nvPr/>
        </p:nvSpPr>
        <p:spPr>
          <a:xfrm>
            <a:off x="4083507" y="6469143"/>
            <a:ext cx="3679369" cy="18849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r">
              <a:lnSpc>
                <a:spcPct val="80000"/>
              </a:lnSpc>
              <a:defRPr sz="6600">
                <a:solidFill>
                  <a:srgbClr val="9A9A9A"/>
                </a:solidFill>
                <a:latin typeface="Helvetica Neue UltraLight"/>
                <a:ea typeface="Helvetica Neue UltraLight"/>
                <a:cs typeface="Helvetica Neue UltraLight"/>
                <a:sym typeface="Helvetica Neue UltraLight"/>
              </a:defRPr>
            </a:pPr>
            <a:r>
              <a:t>Produced </a:t>
            </a:r>
            <a:endParaRPr>
              <a:latin typeface="+mj-lt"/>
              <a:ea typeface="+mj-ea"/>
              <a:cs typeface="+mj-cs"/>
              <a:sym typeface="Helvetica Neue Light"/>
            </a:endParaRPr>
          </a:p>
          <a:p>
            <a:pPr algn="r">
              <a:lnSpc>
                <a:spcPct val="80000"/>
              </a:lnSpc>
              <a:defRPr sz="6600">
                <a:solidFill>
                  <a:srgbClr val="9A9A9A"/>
                </a:solidFill>
                <a:latin typeface="Helvetica Neue UltraLight"/>
                <a:ea typeface="Helvetica Neue UltraLight"/>
                <a:cs typeface="Helvetica Neue UltraLight"/>
                <a:sym typeface="Helvetica Neue UltraLight"/>
              </a:defRPr>
            </a:pPr>
            <a:r>
              <a:t>by</a:t>
            </a:r>
          </a:p>
        </p:txBody>
      </p:sp>
      <p:grpSp>
        <p:nvGrpSpPr>
          <p:cNvPr id="16" name="Group"/>
          <p:cNvGrpSpPr/>
          <p:nvPr/>
        </p:nvGrpSpPr>
        <p:grpSpPr>
          <a:xfrm>
            <a:off x="8260705" y="9821539"/>
            <a:ext cx="6482954" cy="1198811"/>
            <a:chOff x="0" y="471446"/>
            <a:chExt cx="6482953" cy="1198810"/>
          </a:xfrm>
        </p:grpSpPr>
        <p:sp>
          <p:nvSpPr>
            <p:cNvPr id="13" name="Department of Computing, Maths &amp; Physics…"/>
            <p:cNvSpPr/>
            <p:nvPr/>
          </p:nvSpPr>
          <p:spPr>
            <a:xfrm>
              <a:off x="0" y="471446"/>
              <a:ext cx="6482954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/>
            <a:p>
              <a:pPr algn="l">
                <a:lnSpc>
                  <a:spcPct val="120000"/>
                </a:lnSpc>
                <a:defRPr sz="2400">
                  <a:solidFill>
                    <a:srgbClr val="102643"/>
                  </a:solidFill>
                </a:defRPr>
              </a:pPr>
              <a:r>
                <a:t>Department of Computing, Maths &amp; Physics</a:t>
              </a:r>
              <a:endParaRPr>
                <a:latin typeface="+mj-lt"/>
                <a:ea typeface="+mj-ea"/>
                <a:cs typeface="+mj-cs"/>
                <a:sym typeface="Helvetica Neue Light"/>
              </a:endParaRPr>
            </a:p>
            <a:p>
              <a:pPr algn="l">
                <a:lnSpc>
                  <a:spcPct val="120000"/>
                </a:lnSpc>
                <a:defRPr sz="2400">
                  <a:solidFill>
                    <a:srgbClr val="102643"/>
                  </a:solidFill>
                </a:defRPr>
              </a:pPr>
              <a:r>
                <a:t>Waterford Institute of Technology</a:t>
              </a:r>
            </a:p>
          </p:txBody>
        </p:sp>
        <p:sp>
          <p:nvSpPr>
            <p:cNvPr id="14" name="http://www.wit.ie"/>
            <p:cNvSpPr/>
            <p:nvPr/>
          </p:nvSpPr>
          <p:spPr>
            <a:xfrm>
              <a:off x="0" y="1227122"/>
              <a:ext cx="1913185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>
              <a:lvl1pPr algn="l">
                <a:defRPr sz="1800" u="sng">
                  <a:solidFill>
                    <a:srgbClr val="009999"/>
                  </a:solidFill>
                  <a:uFill>
                    <a:solidFill>
                      <a:srgbClr val="009999"/>
                    </a:solidFill>
                  </a:uFill>
                  <a:hlinkClick r:id="rId2" invalidUrl="" action="" tgtFrame="" tooltip="" history="1" highlightClick="0" endSnd="0"/>
                </a:defRPr>
              </a:lvl1pPr>
            </a:lstStyle>
            <a:p>
              <a:pPr>
                <a:defRPr u="none">
                  <a:solidFill>
                    <a:srgbClr val="000000"/>
                  </a:solidFill>
                  <a:uFillTx/>
                </a:defRPr>
              </a:pPr>
              <a:r>
                <a:rPr u="sng">
                  <a:solidFill>
                    <a:srgbClr val="009999"/>
                  </a:solidFill>
                  <a:uFill>
                    <a:solidFill>
                      <a:srgbClr val="009999"/>
                    </a:solidFill>
                  </a:uFill>
                  <a:hlinkClick r:id="rId2" invalidUrl="" action="" tgtFrame="" tooltip="" history="1" highlightClick="0" endSnd="0"/>
                </a:rPr>
                <a:t>http://www.wit.ie</a:t>
              </a:r>
            </a:p>
          </p:txBody>
        </p:sp>
        <p:sp>
          <p:nvSpPr>
            <p:cNvPr id="15" name="http://elearning.wit.ie"/>
            <p:cNvSpPr/>
            <p:nvPr/>
          </p:nvSpPr>
          <p:spPr>
            <a:xfrm>
              <a:off x="0" y="1670257"/>
              <a:ext cx="2348508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>
              <a:lvl1pPr algn="l">
                <a:defRPr sz="1800" u="sng">
                  <a:solidFill>
                    <a:srgbClr val="009999"/>
                  </a:solidFill>
                  <a:uFill>
                    <a:solidFill>
                      <a:srgbClr val="009999"/>
                    </a:solidFill>
                  </a:uFill>
                  <a:hlinkClick r:id="rId2" invalidUrl="" action="" tgtFrame="" tooltip="" history="1" highlightClick="0" endSnd="0"/>
                </a:defRPr>
              </a:lvl1pPr>
            </a:lstStyle>
            <a:p>
              <a:pPr>
                <a:defRPr u="none">
                  <a:solidFill>
                    <a:srgbClr val="000000"/>
                  </a:solidFill>
                  <a:uFillTx/>
                </a:defRPr>
              </a:pPr>
              <a:r>
                <a:rPr u="sng">
                  <a:solidFill>
                    <a:srgbClr val="009999"/>
                  </a:solidFill>
                  <a:uFill>
                    <a:solidFill>
                      <a:srgbClr val="009999"/>
                    </a:solidFill>
                  </a:uFill>
                  <a:hlinkClick r:id="rId2" invalidUrl="" action="" tgtFrame="" tooltip="" history="1" highlightClick="0" endSnd="0"/>
                </a:rPr>
                <a:t>http://elearning.wit.ie</a:t>
              </a:r>
            </a:p>
          </p:txBody>
        </p:sp>
      </p:grpSp>
      <p:sp>
        <p:nvSpPr>
          <p:cNvPr id="17" name="Title Text"/>
          <p:cNvSpPr txBox="1"/>
          <p:nvPr>
            <p:ph type="title"/>
          </p:nvPr>
        </p:nvSpPr>
        <p:spPr>
          <a:xfrm>
            <a:off x="4418707" y="4261694"/>
            <a:ext cx="15546586" cy="2940099"/>
          </a:xfrm>
          <a:prstGeom prst="rect">
            <a:avLst/>
          </a:prstGeom>
        </p:spPr>
        <p:txBody>
          <a:bodyPr lIns="71437" tIns="71437" rIns="71437" bIns="71437" anchor="ctr"/>
          <a:lstStyle>
            <a:lvl1pPr algn="l" defTabSz="1285875">
              <a:defRPr sz="66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8" name="Body Level One…"/>
          <p:cNvSpPr txBox="1"/>
          <p:nvPr>
            <p:ph type="body" sz="quarter" idx="1"/>
          </p:nvPr>
        </p:nvSpPr>
        <p:spPr>
          <a:xfrm>
            <a:off x="5791647" y="7773292"/>
            <a:ext cx="12800708" cy="3504904"/>
          </a:xfrm>
          <a:prstGeom prst="rect">
            <a:avLst/>
          </a:prstGeom>
        </p:spPr>
        <p:txBody>
          <a:bodyPr lIns="71437" tIns="71437" rIns="71437" bIns="71437"/>
          <a:lstStyle>
            <a:lvl1pPr defTabSz="1285875">
              <a:lnSpc>
                <a:spcPct val="120000"/>
              </a:lnSpc>
              <a:defRPr sz="2800"/>
            </a:lvl1pPr>
            <a:lvl2pPr indent="457200" defTabSz="1285875">
              <a:lnSpc>
                <a:spcPct val="120000"/>
              </a:lnSpc>
              <a:defRPr sz="2800"/>
            </a:lvl2pPr>
            <a:lvl3pPr indent="914400" defTabSz="1285875">
              <a:lnSpc>
                <a:spcPct val="120000"/>
              </a:lnSpc>
              <a:defRPr sz="2800"/>
            </a:lvl3pPr>
            <a:lvl4pPr indent="1371600" defTabSz="1285875">
              <a:lnSpc>
                <a:spcPct val="120000"/>
              </a:lnSpc>
              <a:defRPr sz="2800"/>
            </a:lvl4pPr>
            <a:lvl5pPr indent="1828800" defTabSz="1285875">
              <a:lnSpc>
                <a:spcPct val="120000"/>
              </a:lnSpc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9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Line"/>
          <p:cNvSpPr/>
          <p:nvPr/>
        </p:nvSpPr>
        <p:spPr>
          <a:xfrm>
            <a:off x="4324945" y="6139160"/>
            <a:ext cx="15778759" cy="1"/>
          </a:xfrm>
          <a:prstGeom prst="line">
            <a:avLst/>
          </a:prstGeom>
          <a:ln w="12700">
            <a:solidFill>
              <a:srgbClr val="7E7E7E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47" name="Produced…"/>
          <p:cNvSpPr txBox="1"/>
          <p:nvPr/>
        </p:nvSpPr>
        <p:spPr>
          <a:xfrm>
            <a:off x="4083507" y="6469143"/>
            <a:ext cx="3679369" cy="18849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r">
              <a:lnSpc>
                <a:spcPct val="80000"/>
              </a:lnSpc>
              <a:defRPr sz="6600">
                <a:solidFill>
                  <a:srgbClr val="9A9A9A"/>
                </a:solidFill>
                <a:latin typeface="Helvetica Neue UltraLight"/>
                <a:ea typeface="Helvetica Neue UltraLight"/>
                <a:cs typeface="Helvetica Neue UltraLight"/>
                <a:sym typeface="Helvetica Neue UltraLight"/>
              </a:defRPr>
            </a:pPr>
            <a:r>
              <a:t>Produced </a:t>
            </a:r>
            <a:endParaRPr>
              <a:latin typeface="+mj-lt"/>
              <a:ea typeface="+mj-ea"/>
              <a:cs typeface="+mj-cs"/>
              <a:sym typeface="Helvetica Neue Light"/>
            </a:endParaRPr>
          </a:p>
          <a:p>
            <a:pPr algn="r">
              <a:lnSpc>
                <a:spcPct val="80000"/>
              </a:lnSpc>
              <a:defRPr sz="6600">
                <a:solidFill>
                  <a:srgbClr val="9A9A9A"/>
                </a:solidFill>
                <a:latin typeface="Helvetica Neue UltraLight"/>
                <a:ea typeface="Helvetica Neue UltraLight"/>
                <a:cs typeface="Helvetica Neue UltraLight"/>
                <a:sym typeface="Helvetica Neue UltraLight"/>
              </a:defRPr>
            </a:pPr>
            <a:r>
              <a:t>by</a:t>
            </a:r>
          </a:p>
        </p:txBody>
      </p:sp>
      <p:grpSp>
        <p:nvGrpSpPr>
          <p:cNvPr id="151" name="Group"/>
          <p:cNvGrpSpPr/>
          <p:nvPr/>
        </p:nvGrpSpPr>
        <p:grpSpPr>
          <a:xfrm>
            <a:off x="8260705" y="9821539"/>
            <a:ext cx="6482954" cy="1198811"/>
            <a:chOff x="0" y="471446"/>
            <a:chExt cx="6482953" cy="1198810"/>
          </a:xfrm>
        </p:grpSpPr>
        <p:sp>
          <p:nvSpPr>
            <p:cNvPr id="148" name="Department of Computing, Maths &amp; Physics…"/>
            <p:cNvSpPr/>
            <p:nvPr/>
          </p:nvSpPr>
          <p:spPr>
            <a:xfrm>
              <a:off x="0" y="471446"/>
              <a:ext cx="6482954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/>
            <a:p>
              <a:pPr algn="l">
                <a:lnSpc>
                  <a:spcPct val="120000"/>
                </a:lnSpc>
                <a:defRPr sz="2400">
                  <a:solidFill>
                    <a:srgbClr val="102643"/>
                  </a:solidFill>
                </a:defRPr>
              </a:pPr>
              <a:r>
                <a:t>Department of Computing, Maths &amp; Physics</a:t>
              </a:r>
              <a:endParaRPr>
                <a:latin typeface="+mj-lt"/>
                <a:ea typeface="+mj-ea"/>
                <a:cs typeface="+mj-cs"/>
                <a:sym typeface="Helvetica Neue Light"/>
              </a:endParaRPr>
            </a:p>
            <a:p>
              <a:pPr algn="l">
                <a:lnSpc>
                  <a:spcPct val="120000"/>
                </a:lnSpc>
                <a:defRPr sz="2400">
                  <a:solidFill>
                    <a:srgbClr val="102643"/>
                  </a:solidFill>
                </a:defRPr>
              </a:pPr>
              <a:r>
                <a:t>Waterford Institute of Technology</a:t>
              </a:r>
            </a:p>
          </p:txBody>
        </p:sp>
        <p:sp>
          <p:nvSpPr>
            <p:cNvPr id="149" name="http://www.wit.ie"/>
            <p:cNvSpPr/>
            <p:nvPr/>
          </p:nvSpPr>
          <p:spPr>
            <a:xfrm>
              <a:off x="0" y="1227122"/>
              <a:ext cx="1913185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>
              <a:lvl1pPr algn="l">
                <a:defRPr sz="1800" u="sng">
                  <a:solidFill>
                    <a:srgbClr val="009999"/>
                  </a:solidFill>
                  <a:uFill>
                    <a:solidFill>
                      <a:srgbClr val="009999"/>
                    </a:solidFill>
                  </a:uFill>
                  <a:hlinkClick r:id="rId2" invalidUrl="" action="" tgtFrame="" tooltip="" history="1" highlightClick="0" endSnd="0"/>
                </a:defRPr>
              </a:lvl1pPr>
            </a:lstStyle>
            <a:p>
              <a:pPr>
                <a:defRPr u="none">
                  <a:solidFill>
                    <a:srgbClr val="000000"/>
                  </a:solidFill>
                  <a:uFillTx/>
                </a:defRPr>
              </a:pPr>
              <a:r>
                <a:rPr u="sng">
                  <a:solidFill>
                    <a:srgbClr val="009999"/>
                  </a:solidFill>
                  <a:uFill>
                    <a:solidFill>
                      <a:srgbClr val="009999"/>
                    </a:solidFill>
                  </a:uFill>
                  <a:hlinkClick r:id="rId2" invalidUrl="" action="" tgtFrame="" tooltip="" history="1" highlightClick="0" endSnd="0"/>
                </a:rPr>
                <a:t>http://www.wit.ie</a:t>
              </a:r>
            </a:p>
          </p:txBody>
        </p:sp>
        <p:sp>
          <p:nvSpPr>
            <p:cNvPr id="150" name="http://elearning.wit.ie"/>
            <p:cNvSpPr/>
            <p:nvPr/>
          </p:nvSpPr>
          <p:spPr>
            <a:xfrm>
              <a:off x="0" y="1670257"/>
              <a:ext cx="2348508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>
              <a:lvl1pPr algn="l">
                <a:defRPr sz="1800" u="sng">
                  <a:solidFill>
                    <a:srgbClr val="009999"/>
                  </a:solidFill>
                  <a:uFill>
                    <a:solidFill>
                      <a:srgbClr val="009999"/>
                    </a:solidFill>
                  </a:uFill>
                  <a:hlinkClick r:id="rId2" invalidUrl="" action="" tgtFrame="" tooltip="" history="1" highlightClick="0" endSnd="0"/>
                </a:defRPr>
              </a:lvl1pPr>
            </a:lstStyle>
            <a:p>
              <a:pPr>
                <a:defRPr u="none">
                  <a:solidFill>
                    <a:srgbClr val="000000"/>
                  </a:solidFill>
                  <a:uFillTx/>
                </a:defRPr>
              </a:pPr>
              <a:r>
                <a:rPr u="sng">
                  <a:solidFill>
                    <a:srgbClr val="009999"/>
                  </a:solidFill>
                  <a:uFill>
                    <a:solidFill>
                      <a:srgbClr val="009999"/>
                    </a:solidFill>
                  </a:uFill>
                  <a:hlinkClick r:id="rId2" invalidUrl="" action="" tgtFrame="" tooltip="" history="1" highlightClick="0" endSnd="0"/>
                </a:rPr>
                <a:t>http://elearning.wit.ie</a:t>
              </a:r>
            </a:p>
          </p:txBody>
        </p:sp>
      </p:grpSp>
      <p:sp>
        <p:nvSpPr>
          <p:cNvPr id="152" name="Title Text"/>
          <p:cNvSpPr txBox="1"/>
          <p:nvPr>
            <p:ph type="title"/>
          </p:nvPr>
        </p:nvSpPr>
        <p:spPr>
          <a:xfrm>
            <a:off x="4298156" y="3330773"/>
            <a:ext cx="15787688" cy="1446610"/>
          </a:xfrm>
          <a:prstGeom prst="rect">
            <a:avLst/>
          </a:prstGeom>
        </p:spPr>
        <p:txBody>
          <a:bodyPr lIns="71437" tIns="71437" rIns="71437" bIns="71437" anchor="ctr"/>
          <a:lstStyle>
            <a:lvl1pPr algn="l" defTabSz="1285875">
              <a:defRPr sz="66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53" name="Body Level One…"/>
          <p:cNvSpPr txBox="1"/>
          <p:nvPr>
            <p:ph type="body" sz="quarter" idx="1"/>
          </p:nvPr>
        </p:nvSpPr>
        <p:spPr>
          <a:xfrm>
            <a:off x="8289726" y="6661546"/>
            <a:ext cx="8126017" cy="2786064"/>
          </a:xfrm>
          <a:prstGeom prst="rect">
            <a:avLst/>
          </a:prstGeom>
        </p:spPr>
        <p:txBody>
          <a:bodyPr lIns="71437" tIns="71437" rIns="71437" bIns="71437"/>
          <a:lstStyle>
            <a:lvl1pPr marL="482203" indent="-482203" algn="l" defTabSz="1285875">
              <a:lnSpc>
                <a:spcPct val="120000"/>
              </a:lnSpc>
              <a:defRPr sz="2800"/>
            </a:lvl1pPr>
            <a:lvl2pPr marL="482203" indent="-25003" algn="l" defTabSz="1285875">
              <a:lnSpc>
                <a:spcPct val="120000"/>
              </a:lnSpc>
              <a:defRPr sz="2800"/>
            </a:lvl2pPr>
            <a:lvl3pPr marL="482203" indent="432196" algn="l" defTabSz="1285875">
              <a:lnSpc>
                <a:spcPct val="120000"/>
              </a:lnSpc>
              <a:defRPr sz="2800"/>
            </a:lvl3pPr>
            <a:lvl4pPr marL="482203" indent="889396" algn="l" defTabSz="1285875">
              <a:lnSpc>
                <a:spcPct val="120000"/>
              </a:lnSpc>
              <a:defRPr sz="2800"/>
            </a:lvl4pPr>
            <a:lvl5pPr marL="482203" indent="1346596" algn="l" defTabSz="1285875">
              <a:lnSpc>
                <a:spcPct val="120000"/>
              </a:lnSpc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4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9" name="Line"/>
          <p:cNvSpPr/>
          <p:nvPr/>
        </p:nvSpPr>
        <p:spPr>
          <a:xfrm>
            <a:off x="3958828" y="2768203"/>
            <a:ext cx="16466344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090" name="Title Text"/>
          <p:cNvSpPr txBox="1"/>
          <p:nvPr>
            <p:ph type="title"/>
          </p:nvPr>
        </p:nvSpPr>
        <p:spPr>
          <a:xfrm>
            <a:off x="4418707" y="4261694"/>
            <a:ext cx="15546586" cy="2940099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1091" name="Body Level One…"/>
          <p:cNvSpPr txBox="1"/>
          <p:nvPr>
            <p:ph type="body" sz="quarter" idx="1"/>
          </p:nvPr>
        </p:nvSpPr>
        <p:spPr>
          <a:xfrm>
            <a:off x="5791647" y="7773292"/>
            <a:ext cx="12800708" cy="3504904"/>
          </a:xfrm>
          <a:prstGeom prst="rect">
            <a:avLst/>
          </a:prstGeom>
        </p:spPr>
        <p:txBody>
          <a:bodyPr lIns="71437" tIns="71437" rIns="71437" bIns="71437"/>
          <a:lstStyle>
            <a:lvl1pPr defTabSz="1285875">
              <a:spcBef>
                <a:spcPts val="6700"/>
              </a:spcBef>
              <a:defRPr sz="3600">
                <a:solidFill>
                  <a:srgbClr val="606060"/>
                </a:solidFill>
              </a:defRPr>
            </a:lvl1pPr>
            <a:lvl2pPr indent="457200" defTabSz="1285875">
              <a:spcBef>
                <a:spcPts val="6700"/>
              </a:spcBef>
              <a:defRPr sz="3600">
                <a:solidFill>
                  <a:srgbClr val="606060"/>
                </a:solidFill>
              </a:defRPr>
            </a:lvl2pPr>
            <a:lvl3pPr indent="914400" defTabSz="1285875">
              <a:spcBef>
                <a:spcPts val="6700"/>
              </a:spcBef>
              <a:defRPr sz="3600">
                <a:solidFill>
                  <a:srgbClr val="606060"/>
                </a:solidFill>
              </a:defRPr>
            </a:lvl3pPr>
            <a:lvl4pPr indent="1371600" defTabSz="1285875">
              <a:spcBef>
                <a:spcPts val="6700"/>
              </a:spcBef>
              <a:defRPr sz="3600">
                <a:solidFill>
                  <a:srgbClr val="606060"/>
                </a:solidFill>
              </a:defRPr>
            </a:lvl4pPr>
            <a:lvl5pPr indent="1828800" defTabSz="1285875">
              <a:spcBef>
                <a:spcPts val="6700"/>
              </a:spcBef>
              <a:defRPr sz="36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92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9" name="Line"/>
          <p:cNvSpPr/>
          <p:nvPr/>
        </p:nvSpPr>
        <p:spPr>
          <a:xfrm>
            <a:off x="3958828" y="2768203"/>
            <a:ext cx="16466344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100" name="Title Text"/>
          <p:cNvSpPr txBox="1"/>
          <p:nvPr>
            <p:ph type="title"/>
          </p:nvPr>
        </p:nvSpPr>
        <p:spPr>
          <a:xfrm>
            <a:off x="3851671" y="464343"/>
            <a:ext cx="16680658" cy="1964532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1101" name="Body Level One…"/>
          <p:cNvSpPr txBox="1"/>
          <p:nvPr>
            <p:ph type="body" sz="quarter" idx="1"/>
          </p:nvPr>
        </p:nvSpPr>
        <p:spPr>
          <a:xfrm>
            <a:off x="3851671" y="3268265"/>
            <a:ext cx="7143751" cy="9233298"/>
          </a:xfrm>
          <a:prstGeom prst="rect">
            <a:avLst/>
          </a:prstGeom>
        </p:spPr>
        <p:txBody>
          <a:bodyPr lIns="71437" tIns="71437" rIns="71437" bIns="71437"/>
          <a:lstStyle>
            <a:lvl1pPr marL="3692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1pPr>
            <a:lvl2pPr marL="7629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2pPr>
            <a:lvl3pPr marL="12074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3pPr>
            <a:lvl4pPr marL="16519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4pPr>
            <a:lvl5pPr marL="20964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02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9" name="Line"/>
          <p:cNvSpPr/>
          <p:nvPr/>
        </p:nvSpPr>
        <p:spPr>
          <a:xfrm>
            <a:off x="3958828" y="2768203"/>
            <a:ext cx="16466344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110" name="Title Text"/>
          <p:cNvSpPr txBox="1"/>
          <p:nvPr>
            <p:ph type="title"/>
          </p:nvPr>
        </p:nvSpPr>
        <p:spPr>
          <a:xfrm>
            <a:off x="4492377" y="8813601"/>
            <a:ext cx="15544353" cy="2723556"/>
          </a:xfrm>
          <a:prstGeom prst="rect">
            <a:avLst/>
          </a:prstGeom>
        </p:spPr>
        <p:txBody>
          <a:bodyPr lIns="71437" tIns="71437" rIns="71437" bIns="71437" anchor="t"/>
          <a:lstStyle>
            <a:lvl1pPr algn="l" defTabSz="1285875">
              <a:defRPr cap="all" sz="5600"/>
            </a:lvl1pPr>
          </a:lstStyle>
          <a:p>
            <a:pPr/>
            <a:r>
              <a:t>Title Text</a:t>
            </a:r>
          </a:p>
        </p:txBody>
      </p:sp>
      <p:sp>
        <p:nvSpPr>
          <p:cNvPr id="1111" name="Body Level One…"/>
          <p:cNvSpPr txBox="1"/>
          <p:nvPr>
            <p:ph type="body" sz="quarter" idx="1"/>
          </p:nvPr>
        </p:nvSpPr>
        <p:spPr>
          <a:xfrm>
            <a:off x="4492377" y="5813226"/>
            <a:ext cx="15544353" cy="3000376"/>
          </a:xfrm>
          <a:prstGeom prst="rect">
            <a:avLst/>
          </a:prstGeom>
        </p:spPr>
        <p:txBody>
          <a:bodyPr lIns="71437" tIns="71437" rIns="71437" bIns="71437" anchor="b"/>
          <a:lstStyle>
            <a:lvl1pPr algn="l" defTabSz="1285875">
              <a:spcBef>
                <a:spcPts val="6700"/>
              </a:spcBef>
              <a:defRPr sz="2800">
                <a:solidFill>
                  <a:srgbClr val="606060"/>
                </a:solidFill>
              </a:defRPr>
            </a:lvl1pPr>
            <a:lvl2pPr indent="457200" algn="l" defTabSz="1285875">
              <a:spcBef>
                <a:spcPts val="6700"/>
              </a:spcBef>
              <a:defRPr sz="2800">
                <a:solidFill>
                  <a:srgbClr val="606060"/>
                </a:solidFill>
              </a:defRPr>
            </a:lvl2pPr>
            <a:lvl3pPr indent="914400" algn="l" defTabSz="1285875">
              <a:spcBef>
                <a:spcPts val="6700"/>
              </a:spcBef>
              <a:defRPr sz="2800">
                <a:solidFill>
                  <a:srgbClr val="606060"/>
                </a:solidFill>
              </a:defRPr>
            </a:lvl3pPr>
            <a:lvl4pPr indent="1371600" algn="l" defTabSz="1285875">
              <a:spcBef>
                <a:spcPts val="6700"/>
              </a:spcBef>
              <a:defRPr sz="2800">
                <a:solidFill>
                  <a:srgbClr val="606060"/>
                </a:solidFill>
              </a:defRPr>
            </a:lvl4pPr>
            <a:lvl5pPr indent="1828800" algn="l" defTabSz="1285875">
              <a:spcBef>
                <a:spcPts val="6700"/>
              </a:spcBef>
              <a:defRPr sz="28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12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9" name="Line"/>
          <p:cNvSpPr/>
          <p:nvPr/>
        </p:nvSpPr>
        <p:spPr>
          <a:xfrm>
            <a:off x="3958828" y="2768203"/>
            <a:ext cx="16466344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120" name="Title Text"/>
          <p:cNvSpPr txBox="1"/>
          <p:nvPr>
            <p:ph type="title"/>
          </p:nvPr>
        </p:nvSpPr>
        <p:spPr>
          <a:xfrm>
            <a:off x="3851671" y="464343"/>
            <a:ext cx="16680658" cy="1964532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1121" name="Body Level One…"/>
          <p:cNvSpPr txBox="1"/>
          <p:nvPr>
            <p:ph type="body" sz="quarter" idx="1"/>
          </p:nvPr>
        </p:nvSpPr>
        <p:spPr>
          <a:xfrm>
            <a:off x="3851671" y="3268265"/>
            <a:ext cx="3464720" cy="9233298"/>
          </a:xfrm>
          <a:prstGeom prst="rect">
            <a:avLst/>
          </a:prstGeom>
        </p:spPr>
        <p:txBody>
          <a:bodyPr lIns="71437" tIns="71437" rIns="71437" bIns="71437"/>
          <a:lstStyle>
            <a:lvl1pPr marL="361950" indent="-361950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800">
                <a:solidFill>
                  <a:srgbClr val="606060"/>
                </a:solidFill>
              </a:defRPr>
            </a:lvl1pPr>
            <a:lvl2pPr marL="815975" indent="-422275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800">
                <a:solidFill>
                  <a:srgbClr val="606060"/>
                </a:solidFill>
              </a:defRPr>
            </a:lvl2pPr>
            <a:lvl3pPr marL="1344929" indent="-506729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800">
                <a:solidFill>
                  <a:srgbClr val="606060"/>
                </a:solidFill>
              </a:defRPr>
            </a:lvl3pPr>
            <a:lvl4pPr marL="1845733" indent="-563033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800">
                <a:solidFill>
                  <a:srgbClr val="606060"/>
                </a:solidFill>
              </a:defRPr>
            </a:lvl4pPr>
            <a:lvl5pPr marL="2290233" indent="-563033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8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22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Line"/>
          <p:cNvSpPr/>
          <p:nvPr/>
        </p:nvSpPr>
        <p:spPr>
          <a:xfrm>
            <a:off x="3958828" y="2768203"/>
            <a:ext cx="16466344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130" name="Title Text"/>
          <p:cNvSpPr txBox="1"/>
          <p:nvPr>
            <p:ph type="title"/>
          </p:nvPr>
        </p:nvSpPr>
        <p:spPr>
          <a:xfrm>
            <a:off x="3963292" y="549175"/>
            <a:ext cx="16457416" cy="2286001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1131" name="Body Level One…"/>
          <p:cNvSpPr txBox="1"/>
          <p:nvPr>
            <p:ph type="body" sz="quarter" idx="1"/>
          </p:nvPr>
        </p:nvSpPr>
        <p:spPr>
          <a:xfrm>
            <a:off x="3963292" y="3069580"/>
            <a:ext cx="8079137" cy="1279178"/>
          </a:xfrm>
          <a:prstGeom prst="rect">
            <a:avLst/>
          </a:prstGeom>
        </p:spPr>
        <p:txBody>
          <a:bodyPr lIns="71437" tIns="71437" rIns="71437" bIns="71437" anchor="b"/>
          <a:lstStyle>
            <a:lvl1pPr algn="l" defTabSz="1285875">
              <a:spcBef>
                <a:spcPts val="6700"/>
              </a:spcBef>
              <a:defRPr b="1" sz="3200">
                <a:solidFill>
                  <a:srgbClr val="606060"/>
                </a:solidFill>
              </a:defRPr>
            </a:lvl1pPr>
            <a:lvl2pPr indent="457200" algn="l" defTabSz="1285875">
              <a:spcBef>
                <a:spcPts val="6700"/>
              </a:spcBef>
              <a:defRPr b="1" sz="3200">
                <a:solidFill>
                  <a:srgbClr val="606060"/>
                </a:solidFill>
              </a:defRPr>
            </a:lvl2pPr>
            <a:lvl3pPr indent="914400" algn="l" defTabSz="1285875">
              <a:spcBef>
                <a:spcPts val="6700"/>
              </a:spcBef>
              <a:defRPr b="1" sz="3200">
                <a:solidFill>
                  <a:srgbClr val="606060"/>
                </a:solidFill>
              </a:defRPr>
            </a:lvl3pPr>
            <a:lvl4pPr indent="1371600" algn="l" defTabSz="1285875">
              <a:spcBef>
                <a:spcPts val="6700"/>
              </a:spcBef>
              <a:defRPr b="1" sz="3200">
                <a:solidFill>
                  <a:srgbClr val="606060"/>
                </a:solidFill>
              </a:defRPr>
            </a:lvl4pPr>
            <a:lvl5pPr indent="1828800" algn="l" defTabSz="1285875">
              <a:spcBef>
                <a:spcPts val="6700"/>
              </a:spcBef>
              <a:defRPr b="1" sz="32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32" name="Rectangle"/>
          <p:cNvSpPr/>
          <p:nvPr>
            <p:ph type="body" sz="quarter" idx="21"/>
          </p:nvPr>
        </p:nvSpPr>
        <p:spPr>
          <a:xfrm>
            <a:off x="12337108" y="3069580"/>
            <a:ext cx="8083600" cy="1279178"/>
          </a:xfrm>
          <a:prstGeom prst="rect">
            <a:avLst/>
          </a:prstGeom>
        </p:spPr>
        <p:txBody>
          <a:bodyPr lIns="71437" tIns="71437" rIns="71437" bIns="71437" anchor="b"/>
          <a:lstStyle/>
          <a:p>
            <a:pPr algn="l" defTabSz="1285875">
              <a:spcBef>
                <a:spcPts val="6700"/>
              </a:spcBef>
              <a:defRPr b="1" sz="3200">
                <a:solidFill>
                  <a:srgbClr val="606060"/>
                </a:solidFill>
              </a:defRPr>
            </a:pPr>
          </a:p>
        </p:txBody>
      </p:sp>
      <p:sp>
        <p:nvSpPr>
          <p:cNvPr id="1133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" name="Line"/>
          <p:cNvSpPr/>
          <p:nvPr/>
        </p:nvSpPr>
        <p:spPr>
          <a:xfrm>
            <a:off x="3958828" y="2768203"/>
            <a:ext cx="16466344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141" name="Title Text"/>
          <p:cNvSpPr txBox="1"/>
          <p:nvPr>
            <p:ph type="title"/>
          </p:nvPr>
        </p:nvSpPr>
        <p:spPr>
          <a:xfrm>
            <a:off x="3851671" y="464343"/>
            <a:ext cx="16680658" cy="1964532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1142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9" name="Line"/>
          <p:cNvSpPr/>
          <p:nvPr/>
        </p:nvSpPr>
        <p:spPr>
          <a:xfrm>
            <a:off x="3958828" y="2768203"/>
            <a:ext cx="16466344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150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" name="Line"/>
          <p:cNvSpPr/>
          <p:nvPr/>
        </p:nvSpPr>
        <p:spPr>
          <a:xfrm>
            <a:off x="3958828" y="2768203"/>
            <a:ext cx="16466344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158" name="Title Text"/>
          <p:cNvSpPr txBox="1"/>
          <p:nvPr>
            <p:ph type="title"/>
          </p:nvPr>
        </p:nvSpPr>
        <p:spPr>
          <a:xfrm>
            <a:off x="3963292" y="546944"/>
            <a:ext cx="6016379" cy="2323951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2800"/>
            </a:lvl1pPr>
          </a:lstStyle>
          <a:p>
            <a:pPr/>
            <a:r>
              <a:t>Title Text</a:t>
            </a:r>
          </a:p>
        </p:txBody>
      </p:sp>
      <p:sp>
        <p:nvSpPr>
          <p:cNvPr id="1159" name="Body Level One…"/>
          <p:cNvSpPr txBox="1"/>
          <p:nvPr>
            <p:ph type="body" sz="half" idx="1"/>
          </p:nvPr>
        </p:nvSpPr>
        <p:spPr>
          <a:xfrm>
            <a:off x="10198448" y="546944"/>
            <a:ext cx="10222260" cy="11704588"/>
          </a:xfrm>
          <a:prstGeom prst="rect">
            <a:avLst/>
          </a:prstGeom>
        </p:spPr>
        <p:txBody>
          <a:bodyPr lIns="71437" tIns="71437" rIns="71437" bIns="71437"/>
          <a:lstStyle>
            <a:lvl1pPr marL="366712" indent="-366712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4400">
                <a:solidFill>
                  <a:srgbClr val="606060"/>
                </a:solidFill>
              </a:defRPr>
            </a:lvl1pPr>
            <a:lvl2pPr marL="812800" indent="-419100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4400">
                <a:solidFill>
                  <a:srgbClr val="606060"/>
                </a:solidFill>
              </a:defRPr>
            </a:lvl2pPr>
            <a:lvl3pPr marL="1327150" indent="-488950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4400">
                <a:solidFill>
                  <a:srgbClr val="606060"/>
                </a:solidFill>
              </a:defRPr>
            </a:lvl3pPr>
            <a:lvl4pPr marL="1869439" indent="-586739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4400">
                <a:solidFill>
                  <a:srgbClr val="606060"/>
                </a:solidFill>
              </a:defRPr>
            </a:lvl4pPr>
            <a:lvl5pPr marL="2313939" indent="-586739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44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60" name="Rectangle"/>
          <p:cNvSpPr/>
          <p:nvPr>
            <p:ph type="body" sz="quarter" idx="21"/>
          </p:nvPr>
        </p:nvSpPr>
        <p:spPr>
          <a:xfrm>
            <a:off x="3963292" y="2870894"/>
            <a:ext cx="6016379" cy="9380638"/>
          </a:xfrm>
          <a:prstGeom prst="rect">
            <a:avLst/>
          </a:prstGeom>
        </p:spPr>
        <p:txBody>
          <a:bodyPr lIns="71437" tIns="71437" rIns="71437" bIns="71437"/>
          <a:lstStyle/>
          <a:p>
            <a:pPr algn="l" defTabSz="1285875">
              <a:spcBef>
                <a:spcPts val="6700"/>
              </a:spcBef>
              <a:defRPr sz="1800">
                <a:solidFill>
                  <a:srgbClr val="606060"/>
                </a:solidFill>
              </a:defRPr>
            </a:pPr>
          </a:p>
        </p:txBody>
      </p:sp>
      <p:sp>
        <p:nvSpPr>
          <p:cNvPr id="1161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Line"/>
          <p:cNvSpPr/>
          <p:nvPr/>
        </p:nvSpPr>
        <p:spPr>
          <a:xfrm>
            <a:off x="3958828" y="2768203"/>
            <a:ext cx="16466344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169" name="Title Text"/>
          <p:cNvSpPr txBox="1"/>
          <p:nvPr>
            <p:ph type="title"/>
          </p:nvPr>
        </p:nvSpPr>
        <p:spPr>
          <a:xfrm>
            <a:off x="6633269" y="9601647"/>
            <a:ext cx="10972355" cy="1134071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2800"/>
            </a:lvl1pPr>
          </a:lstStyle>
          <a:p>
            <a:pPr/>
            <a:r>
              <a:t>Title Text</a:t>
            </a:r>
          </a:p>
        </p:txBody>
      </p:sp>
      <p:sp>
        <p:nvSpPr>
          <p:cNvPr id="1170" name="Image"/>
          <p:cNvSpPr/>
          <p:nvPr>
            <p:ph type="pic" sz="half" idx="21"/>
          </p:nvPr>
        </p:nvSpPr>
        <p:spPr>
          <a:xfrm>
            <a:off x="6633269" y="1225600"/>
            <a:ext cx="10972355" cy="822870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71" name="Body Level One…"/>
          <p:cNvSpPr txBox="1"/>
          <p:nvPr>
            <p:ph type="body" sz="quarter" idx="1"/>
          </p:nvPr>
        </p:nvSpPr>
        <p:spPr>
          <a:xfrm>
            <a:off x="6633269" y="10735717"/>
            <a:ext cx="10972355" cy="1609577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spcBef>
                <a:spcPts val="6700"/>
              </a:spcBef>
              <a:defRPr sz="1800">
                <a:solidFill>
                  <a:srgbClr val="606060"/>
                </a:solidFill>
              </a:defRPr>
            </a:lvl1pPr>
            <a:lvl2pPr indent="457200" algn="l" defTabSz="1285875">
              <a:spcBef>
                <a:spcPts val="6700"/>
              </a:spcBef>
              <a:defRPr sz="1800">
                <a:solidFill>
                  <a:srgbClr val="606060"/>
                </a:solidFill>
              </a:defRPr>
            </a:lvl2pPr>
            <a:lvl3pPr indent="914400" algn="l" defTabSz="1285875">
              <a:spcBef>
                <a:spcPts val="6700"/>
              </a:spcBef>
              <a:defRPr sz="1800">
                <a:solidFill>
                  <a:srgbClr val="606060"/>
                </a:solidFill>
              </a:defRPr>
            </a:lvl3pPr>
            <a:lvl4pPr indent="1371600" algn="l" defTabSz="1285875">
              <a:spcBef>
                <a:spcPts val="6700"/>
              </a:spcBef>
              <a:defRPr sz="1800">
                <a:solidFill>
                  <a:srgbClr val="606060"/>
                </a:solidFill>
              </a:defRPr>
            </a:lvl4pPr>
            <a:lvl5pPr indent="1828800" algn="l" defTabSz="1285875">
              <a:spcBef>
                <a:spcPts val="6700"/>
              </a:spcBef>
              <a:defRPr sz="18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72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9" name="Line"/>
          <p:cNvSpPr/>
          <p:nvPr/>
        </p:nvSpPr>
        <p:spPr>
          <a:xfrm>
            <a:off x="3958828" y="2768203"/>
            <a:ext cx="16466344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180" name="Title Text"/>
          <p:cNvSpPr txBox="1"/>
          <p:nvPr>
            <p:ph type="title"/>
          </p:nvPr>
        </p:nvSpPr>
        <p:spPr>
          <a:xfrm>
            <a:off x="3851671" y="464343"/>
            <a:ext cx="16680658" cy="1964532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1181" name="Body Level One…"/>
          <p:cNvSpPr txBox="1"/>
          <p:nvPr>
            <p:ph type="body" sz="quarter" idx="1"/>
          </p:nvPr>
        </p:nvSpPr>
        <p:spPr>
          <a:xfrm>
            <a:off x="3851671" y="3268265"/>
            <a:ext cx="7143751" cy="9233298"/>
          </a:xfrm>
          <a:prstGeom prst="rect">
            <a:avLst/>
          </a:prstGeom>
        </p:spPr>
        <p:txBody>
          <a:bodyPr lIns="71437" tIns="71437" rIns="71437" bIns="71437"/>
          <a:lstStyle>
            <a:lvl1pPr marL="3692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1pPr>
            <a:lvl2pPr marL="7629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2pPr>
            <a:lvl3pPr marL="12074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3pPr>
            <a:lvl4pPr marL="16519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4pPr>
            <a:lvl5pPr marL="20964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82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Line"/>
          <p:cNvSpPr/>
          <p:nvPr/>
        </p:nvSpPr>
        <p:spPr>
          <a:xfrm>
            <a:off x="4324945" y="6139160"/>
            <a:ext cx="15778759" cy="1"/>
          </a:xfrm>
          <a:prstGeom prst="line">
            <a:avLst/>
          </a:prstGeom>
          <a:ln w="12700">
            <a:solidFill>
              <a:srgbClr val="7E7E7E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62" name="Produced…"/>
          <p:cNvSpPr txBox="1"/>
          <p:nvPr/>
        </p:nvSpPr>
        <p:spPr>
          <a:xfrm>
            <a:off x="4083507" y="6469143"/>
            <a:ext cx="3679369" cy="18849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r">
              <a:lnSpc>
                <a:spcPct val="80000"/>
              </a:lnSpc>
              <a:defRPr sz="6600">
                <a:solidFill>
                  <a:srgbClr val="9A9A9A"/>
                </a:solidFill>
                <a:latin typeface="Helvetica Neue UltraLight"/>
                <a:ea typeface="Helvetica Neue UltraLight"/>
                <a:cs typeface="Helvetica Neue UltraLight"/>
                <a:sym typeface="Helvetica Neue UltraLight"/>
              </a:defRPr>
            </a:pPr>
            <a:r>
              <a:t>Produced </a:t>
            </a:r>
            <a:endParaRPr>
              <a:latin typeface="+mj-lt"/>
              <a:ea typeface="+mj-ea"/>
              <a:cs typeface="+mj-cs"/>
              <a:sym typeface="Helvetica Neue Light"/>
            </a:endParaRPr>
          </a:p>
          <a:p>
            <a:pPr algn="r">
              <a:lnSpc>
                <a:spcPct val="80000"/>
              </a:lnSpc>
              <a:defRPr sz="6600">
                <a:solidFill>
                  <a:srgbClr val="9A9A9A"/>
                </a:solidFill>
                <a:latin typeface="Helvetica Neue UltraLight"/>
                <a:ea typeface="Helvetica Neue UltraLight"/>
                <a:cs typeface="Helvetica Neue UltraLight"/>
                <a:sym typeface="Helvetica Neue UltraLight"/>
              </a:defRPr>
            </a:pPr>
            <a:r>
              <a:t>by</a:t>
            </a:r>
          </a:p>
        </p:txBody>
      </p:sp>
      <p:grpSp>
        <p:nvGrpSpPr>
          <p:cNvPr id="166" name="Group"/>
          <p:cNvGrpSpPr/>
          <p:nvPr/>
        </p:nvGrpSpPr>
        <p:grpSpPr>
          <a:xfrm>
            <a:off x="8260705" y="9821539"/>
            <a:ext cx="6482954" cy="1198811"/>
            <a:chOff x="0" y="471446"/>
            <a:chExt cx="6482953" cy="1198810"/>
          </a:xfrm>
        </p:grpSpPr>
        <p:sp>
          <p:nvSpPr>
            <p:cNvPr id="163" name="Department of Computing, Maths &amp; Physics…"/>
            <p:cNvSpPr/>
            <p:nvPr/>
          </p:nvSpPr>
          <p:spPr>
            <a:xfrm>
              <a:off x="0" y="471446"/>
              <a:ext cx="6482954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/>
            <a:p>
              <a:pPr algn="l">
                <a:lnSpc>
                  <a:spcPct val="120000"/>
                </a:lnSpc>
                <a:defRPr sz="2400">
                  <a:solidFill>
                    <a:srgbClr val="102643"/>
                  </a:solidFill>
                </a:defRPr>
              </a:pPr>
              <a:r>
                <a:t>Department of Computing, Maths &amp; Physics</a:t>
              </a:r>
              <a:endParaRPr>
                <a:latin typeface="+mj-lt"/>
                <a:ea typeface="+mj-ea"/>
                <a:cs typeface="+mj-cs"/>
                <a:sym typeface="Helvetica Neue Light"/>
              </a:endParaRPr>
            </a:p>
            <a:p>
              <a:pPr algn="l">
                <a:lnSpc>
                  <a:spcPct val="120000"/>
                </a:lnSpc>
                <a:defRPr sz="2400">
                  <a:solidFill>
                    <a:srgbClr val="102643"/>
                  </a:solidFill>
                </a:defRPr>
              </a:pPr>
              <a:r>
                <a:t>Waterford Institute of Technology</a:t>
              </a:r>
            </a:p>
          </p:txBody>
        </p:sp>
        <p:sp>
          <p:nvSpPr>
            <p:cNvPr id="164" name="http://www.wit.ie"/>
            <p:cNvSpPr/>
            <p:nvPr/>
          </p:nvSpPr>
          <p:spPr>
            <a:xfrm>
              <a:off x="0" y="1227122"/>
              <a:ext cx="1913185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>
              <a:lvl1pPr algn="l">
                <a:defRPr sz="1800" u="sng">
                  <a:solidFill>
                    <a:srgbClr val="009999"/>
                  </a:solidFill>
                  <a:uFill>
                    <a:solidFill>
                      <a:srgbClr val="009999"/>
                    </a:solidFill>
                  </a:uFill>
                  <a:hlinkClick r:id="rId2" invalidUrl="" action="" tgtFrame="" tooltip="" history="1" highlightClick="0" endSnd="0"/>
                </a:defRPr>
              </a:lvl1pPr>
            </a:lstStyle>
            <a:p>
              <a:pPr>
                <a:defRPr u="none">
                  <a:solidFill>
                    <a:srgbClr val="000000"/>
                  </a:solidFill>
                  <a:uFillTx/>
                </a:defRPr>
              </a:pPr>
              <a:r>
                <a:rPr u="sng">
                  <a:solidFill>
                    <a:srgbClr val="009999"/>
                  </a:solidFill>
                  <a:uFill>
                    <a:solidFill>
                      <a:srgbClr val="009999"/>
                    </a:solidFill>
                  </a:uFill>
                  <a:hlinkClick r:id="rId2" invalidUrl="" action="" tgtFrame="" tooltip="" history="1" highlightClick="0" endSnd="0"/>
                </a:rPr>
                <a:t>http://www.wit.ie</a:t>
              </a:r>
            </a:p>
          </p:txBody>
        </p:sp>
        <p:sp>
          <p:nvSpPr>
            <p:cNvPr id="165" name="http://elearning.wit.ie"/>
            <p:cNvSpPr/>
            <p:nvPr/>
          </p:nvSpPr>
          <p:spPr>
            <a:xfrm>
              <a:off x="0" y="1670257"/>
              <a:ext cx="2348508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>
              <a:lvl1pPr algn="l">
                <a:defRPr sz="1800" u="sng">
                  <a:solidFill>
                    <a:srgbClr val="009999"/>
                  </a:solidFill>
                  <a:uFill>
                    <a:solidFill>
                      <a:srgbClr val="009999"/>
                    </a:solidFill>
                  </a:uFill>
                  <a:hlinkClick r:id="rId2" invalidUrl="" action="" tgtFrame="" tooltip="" history="1" highlightClick="0" endSnd="0"/>
                </a:defRPr>
              </a:lvl1pPr>
            </a:lstStyle>
            <a:p>
              <a:pPr>
                <a:defRPr u="none">
                  <a:solidFill>
                    <a:srgbClr val="000000"/>
                  </a:solidFill>
                  <a:uFillTx/>
                </a:defRPr>
              </a:pPr>
              <a:r>
                <a:rPr u="sng">
                  <a:solidFill>
                    <a:srgbClr val="009999"/>
                  </a:solidFill>
                  <a:uFill>
                    <a:solidFill>
                      <a:srgbClr val="009999"/>
                    </a:solidFill>
                  </a:uFill>
                  <a:hlinkClick r:id="rId2" invalidUrl="" action="" tgtFrame="" tooltip="" history="1" highlightClick="0" endSnd="0"/>
                </a:rPr>
                <a:t>http://elearning.wit.ie</a:t>
              </a:r>
            </a:p>
          </p:txBody>
        </p:sp>
      </p:grpSp>
      <p:sp>
        <p:nvSpPr>
          <p:cNvPr id="167" name="Title Text"/>
          <p:cNvSpPr txBox="1"/>
          <p:nvPr>
            <p:ph type="title"/>
          </p:nvPr>
        </p:nvSpPr>
        <p:spPr>
          <a:xfrm>
            <a:off x="16138921" y="3330773"/>
            <a:ext cx="3946923" cy="6116837"/>
          </a:xfrm>
          <a:prstGeom prst="rect">
            <a:avLst/>
          </a:prstGeom>
        </p:spPr>
        <p:txBody>
          <a:bodyPr lIns="71437" tIns="71437" rIns="71437" bIns="71437" anchor="ctr"/>
          <a:lstStyle>
            <a:lvl1pPr algn="l" defTabSz="1285875">
              <a:defRPr sz="66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68" name="Body Level One…"/>
          <p:cNvSpPr txBox="1"/>
          <p:nvPr>
            <p:ph type="body" sz="half" idx="1"/>
          </p:nvPr>
        </p:nvSpPr>
        <p:spPr>
          <a:xfrm>
            <a:off x="4298156" y="3330773"/>
            <a:ext cx="11626454" cy="6116837"/>
          </a:xfrm>
          <a:prstGeom prst="rect">
            <a:avLst/>
          </a:prstGeom>
        </p:spPr>
        <p:txBody>
          <a:bodyPr lIns="71437" tIns="71437" rIns="71437" bIns="71437"/>
          <a:lstStyle>
            <a:lvl1pPr marL="482203" indent="-482203" algn="l" defTabSz="1285875">
              <a:lnSpc>
                <a:spcPct val="120000"/>
              </a:lnSpc>
              <a:defRPr sz="2800"/>
            </a:lvl1pPr>
            <a:lvl2pPr marL="482203" indent="-25003" algn="l" defTabSz="1285875">
              <a:lnSpc>
                <a:spcPct val="120000"/>
              </a:lnSpc>
              <a:defRPr sz="2800"/>
            </a:lvl2pPr>
            <a:lvl3pPr marL="482203" indent="432196" algn="l" defTabSz="1285875">
              <a:lnSpc>
                <a:spcPct val="120000"/>
              </a:lnSpc>
              <a:defRPr sz="2800"/>
            </a:lvl3pPr>
            <a:lvl4pPr marL="482203" indent="889396" algn="l" defTabSz="1285875">
              <a:lnSpc>
                <a:spcPct val="120000"/>
              </a:lnSpc>
              <a:defRPr sz="2800"/>
            </a:lvl4pPr>
            <a:lvl5pPr marL="482203" indent="1346596" algn="l" defTabSz="1285875">
              <a:lnSpc>
                <a:spcPct val="120000"/>
              </a:lnSpc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9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Line"/>
          <p:cNvSpPr/>
          <p:nvPr/>
        </p:nvSpPr>
        <p:spPr>
          <a:xfrm>
            <a:off x="3958828" y="2768203"/>
            <a:ext cx="16466344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190" name="Title Text"/>
          <p:cNvSpPr txBox="1"/>
          <p:nvPr>
            <p:ph type="title"/>
          </p:nvPr>
        </p:nvSpPr>
        <p:spPr>
          <a:xfrm>
            <a:off x="16362164" y="464343"/>
            <a:ext cx="4170165" cy="12037220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1191" name="Body Level One…"/>
          <p:cNvSpPr txBox="1"/>
          <p:nvPr>
            <p:ph type="body" idx="1"/>
          </p:nvPr>
        </p:nvSpPr>
        <p:spPr>
          <a:xfrm>
            <a:off x="3851671" y="464343"/>
            <a:ext cx="12296181" cy="12037220"/>
          </a:xfrm>
          <a:prstGeom prst="rect">
            <a:avLst/>
          </a:prstGeom>
        </p:spPr>
        <p:txBody>
          <a:bodyPr lIns="71437" tIns="71437" rIns="71437" bIns="71437"/>
          <a:lstStyle>
            <a:lvl1pPr marL="3692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1pPr>
            <a:lvl2pPr marL="7629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2pPr>
            <a:lvl3pPr marL="12074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3pPr>
            <a:lvl4pPr marL="16519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4pPr>
            <a:lvl5pPr marL="20964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92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Line"/>
          <p:cNvSpPr/>
          <p:nvPr/>
        </p:nvSpPr>
        <p:spPr>
          <a:xfrm>
            <a:off x="3958828" y="2768203"/>
            <a:ext cx="16466344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200" name="Title Text"/>
          <p:cNvSpPr txBox="1"/>
          <p:nvPr>
            <p:ph type="title"/>
          </p:nvPr>
        </p:nvSpPr>
        <p:spPr>
          <a:xfrm>
            <a:off x="4418707" y="4261694"/>
            <a:ext cx="15546586" cy="2940099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1201" name="Body Level One…"/>
          <p:cNvSpPr txBox="1"/>
          <p:nvPr>
            <p:ph type="body" sz="quarter" idx="1"/>
          </p:nvPr>
        </p:nvSpPr>
        <p:spPr>
          <a:xfrm>
            <a:off x="5791647" y="7773292"/>
            <a:ext cx="12800708" cy="3504904"/>
          </a:xfrm>
          <a:prstGeom prst="rect">
            <a:avLst/>
          </a:prstGeom>
        </p:spPr>
        <p:txBody>
          <a:bodyPr lIns="71437" tIns="71437" rIns="71437" bIns="71437"/>
          <a:lstStyle>
            <a:lvl1pPr defTabSz="1285875">
              <a:spcBef>
                <a:spcPts val="6700"/>
              </a:spcBef>
              <a:defRPr sz="3600">
                <a:solidFill>
                  <a:srgbClr val="606060"/>
                </a:solidFill>
              </a:defRPr>
            </a:lvl1pPr>
            <a:lvl2pPr indent="457200" defTabSz="1285875">
              <a:spcBef>
                <a:spcPts val="6700"/>
              </a:spcBef>
              <a:defRPr sz="3600">
                <a:solidFill>
                  <a:srgbClr val="606060"/>
                </a:solidFill>
              </a:defRPr>
            </a:lvl2pPr>
            <a:lvl3pPr indent="914400" defTabSz="1285875">
              <a:spcBef>
                <a:spcPts val="6700"/>
              </a:spcBef>
              <a:defRPr sz="3600">
                <a:solidFill>
                  <a:srgbClr val="606060"/>
                </a:solidFill>
              </a:defRPr>
            </a:lvl3pPr>
            <a:lvl4pPr indent="1371600" defTabSz="1285875">
              <a:spcBef>
                <a:spcPts val="6700"/>
              </a:spcBef>
              <a:defRPr sz="3600">
                <a:solidFill>
                  <a:srgbClr val="606060"/>
                </a:solidFill>
              </a:defRPr>
            </a:lvl4pPr>
            <a:lvl5pPr indent="1828800" defTabSz="1285875">
              <a:spcBef>
                <a:spcPts val="6700"/>
              </a:spcBef>
              <a:defRPr sz="36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02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9" name="Line"/>
          <p:cNvSpPr/>
          <p:nvPr/>
        </p:nvSpPr>
        <p:spPr>
          <a:xfrm>
            <a:off x="3958828" y="2768203"/>
            <a:ext cx="16466344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210" name="Title Text"/>
          <p:cNvSpPr txBox="1"/>
          <p:nvPr>
            <p:ph type="title"/>
          </p:nvPr>
        </p:nvSpPr>
        <p:spPr>
          <a:xfrm>
            <a:off x="3851671" y="464343"/>
            <a:ext cx="16680658" cy="1964532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1211" name="Body Level One…"/>
          <p:cNvSpPr txBox="1"/>
          <p:nvPr>
            <p:ph type="body" sz="quarter" idx="1"/>
          </p:nvPr>
        </p:nvSpPr>
        <p:spPr>
          <a:xfrm>
            <a:off x="14817328" y="3268265"/>
            <a:ext cx="5715001" cy="9233298"/>
          </a:xfrm>
          <a:prstGeom prst="rect">
            <a:avLst/>
          </a:prstGeom>
        </p:spPr>
        <p:txBody>
          <a:bodyPr lIns="71437" tIns="71437" rIns="71437" bIns="71437"/>
          <a:lstStyle>
            <a:lvl1pPr marL="3692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1pPr>
            <a:lvl2pPr marL="7629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2pPr>
            <a:lvl3pPr marL="12074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3pPr>
            <a:lvl4pPr marL="16519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4pPr>
            <a:lvl5pPr marL="20964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12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9" name="Line"/>
          <p:cNvSpPr/>
          <p:nvPr/>
        </p:nvSpPr>
        <p:spPr>
          <a:xfrm>
            <a:off x="3958828" y="2768203"/>
            <a:ext cx="16466344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220" name="Title Text"/>
          <p:cNvSpPr txBox="1"/>
          <p:nvPr>
            <p:ph type="title"/>
          </p:nvPr>
        </p:nvSpPr>
        <p:spPr>
          <a:xfrm>
            <a:off x="4492377" y="8813601"/>
            <a:ext cx="15544353" cy="2723556"/>
          </a:xfrm>
          <a:prstGeom prst="rect">
            <a:avLst/>
          </a:prstGeom>
        </p:spPr>
        <p:txBody>
          <a:bodyPr lIns="71437" tIns="71437" rIns="71437" bIns="71437" anchor="t"/>
          <a:lstStyle>
            <a:lvl1pPr algn="l" defTabSz="1285875">
              <a:defRPr cap="all" sz="5600"/>
            </a:lvl1pPr>
          </a:lstStyle>
          <a:p>
            <a:pPr/>
            <a:r>
              <a:t>Title Text</a:t>
            </a:r>
          </a:p>
        </p:txBody>
      </p:sp>
      <p:sp>
        <p:nvSpPr>
          <p:cNvPr id="1221" name="Body Level One…"/>
          <p:cNvSpPr txBox="1"/>
          <p:nvPr>
            <p:ph type="body" sz="quarter" idx="1"/>
          </p:nvPr>
        </p:nvSpPr>
        <p:spPr>
          <a:xfrm>
            <a:off x="4492377" y="5813226"/>
            <a:ext cx="15544353" cy="3000376"/>
          </a:xfrm>
          <a:prstGeom prst="rect">
            <a:avLst/>
          </a:prstGeom>
        </p:spPr>
        <p:txBody>
          <a:bodyPr lIns="71437" tIns="71437" rIns="71437" bIns="71437" anchor="b"/>
          <a:lstStyle>
            <a:lvl1pPr algn="l" defTabSz="1285875">
              <a:spcBef>
                <a:spcPts val="6700"/>
              </a:spcBef>
              <a:defRPr sz="2800">
                <a:solidFill>
                  <a:srgbClr val="606060"/>
                </a:solidFill>
              </a:defRPr>
            </a:lvl1pPr>
            <a:lvl2pPr indent="457200" algn="l" defTabSz="1285875">
              <a:spcBef>
                <a:spcPts val="6700"/>
              </a:spcBef>
              <a:defRPr sz="2800">
                <a:solidFill>
                  <a:srgbClr val="606060"/>
                </a:solidFill>
              </a:defRPr>
            </a:lvl2pPr>
            <a:lvl3pPr indent="914400" algn="l" defTabSz="1285875">
              <a:spcBef>
                <a:spcPts val="6700"/>
              </a:spcBef>
              <a:defRPr sz="2800">
                <a:solidFill>
                  <a:srgbClr val="606060"/>
                </a:solidFill>
              </a:defRPr>
            </a:lvl3pPr>
            <a:lvl4pPr indent="1371600" algn="l" defTabSz="1285875">
              <a:spcBef>
                <a:spcPts val="6700"/>
              </a:spcBef>
              <a:defRPr sz="2800">
                <a:solidFill>
                  <a:srgbClr val="606060"/>
                </a:solidFill>
              </a:defRPr>
            </a:lvl4pPr>
            <a:lvl5pPr indent="1828800" algn="l" defTabSz="1285875">
              <a:spcBef>
                <a:spcPts val="6700"/>
              </a:spcBef>
              <a:defRPr sz="28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22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" name="Line"/>
          <p:cNvSpPr/>
          <p:nvPr/>
        </p:nvSpPr>
        <p:spPr>
          <a:xfrm>
            <a:off x="3958828" y="2768203"/>
            <a:ext cx="16466344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230" name="Title Text"/>
          <p:cNvSpPr txBox="1"/>
          <p:nvPr>
            <p:ph type="title"/>
          </p:nvPr>
        </p:nvSpPr>
        <p:spPr>
          <a:xfrm>
            <a:off x="3851671" y="464343"/>
            <a:ext cx="16680658" cy="1964532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1231" name="Body Level One…"/>
          <p:cNvSpPr txBox="1"/>
          <p:nvPr>
            <p:ph type="body" sz="quarter" idx="1"/>
          </p:nvPr>
        </p:nvSpPr>
        <p:spPr>
          <a:xfrm>
            <a:off x="14817328" y="3268265"/>
            <a:ext cx="2750344" cy="9233298"/>
          </a:xfrm>
          <a:prstGeom prst="rect">
            <a:avLst/>
          </a:prstGeom>
        </p:spPr>
        <p:txBody>
          <a:bodyPr lIns="71437" tIns="71437" rIns="71437" bIns="71437"/>
          <a:lstStyle>
            <a:lvl1pPr marL="361950" indent="-361950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800">
                <a:solidFill>
                  <a:srgbClr val="606060"/>
                </a:solidFill>
              </a:defRPr>
            </a:lvl1pPr>
            <a:lvl2pPr marL="815975" indent="-422275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800">
                <a:solidFill>
                  <a:srgbClr val="606060"/>
                </a:solidFill>
              </a:defRPr>
            </a:lvl2pPr>
            <a:lvl3pPr marL="1344929" indent="-506729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800">
                <a:solidFill>
                  <a:srgbClr val="606060"/>
                </a:solidFill>
              </a:defRPr>
            </a:lvl3pPr>
            <a:lvl4pPr marL="1845733" indent="-563033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800">
                <a:solidFill>
                  <a:srgbClr val="606060"/>
                </a:solidFill>
              </a:defRPr>
            </a:lvl4pPr>
            <a:lvl5pPr marL="2290233" indent="-563033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8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32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" name="Line"/>
          <p:cNvSpPr/>
          <p:nvPr/>
        </p:nvSpPr>
        <p:spPr>
          <a:xfrm>
            <a:off x="3958828" y="2768203"/>
            <a:ext cx="16466344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240" name="Title Text"/>
          <p:cNvSpPr txBox="1"/>
          <p:nvPr>
            <p:ph type="title"/>
          </p:nvPr>
        </p:nvSpPr>
        <p:spPr>
          <a:xfrm>
            <a:off x="3963292" y="549175"/>
            <a:ext cx="16457416" cy="2286001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1241" name="Body Level One…"/>
          <p:cNvSpPr txBox="1"/>
          <p:nvPr>
            <p:ph type="body" sz="quarter" idx="1"/>
          </p:nvPr>
        </p:nvSpPr>
        <p:spPr>
          <a:xfrm>
            <a:off x="3963292" y="3069580"/>
            <a:ext cx="8079137" cy="1279178"/>
          </a:xfrm>
          <a:prstGeom prst="rect">
            <a:avLst/>
          </a:prstGeom>
        </p:spPr>
        <p:txBody>
          <a:bodyPr lIns="71437" tIns="71437" rIns="71437" bIns="71437" anchor="b"/>
          <a:lstStyle>
            <a:lvl1pPr algn="l" defTabSz="1285875">
              <a:spcBef>
                <a:spcPts val="6700"/>
              </a:spcBef>
              <a:defRPr b="1" sz="3200">
                <a:solidFill>
                  <a:srgbClr val="606060"/>
                </a:solidFill>
              </a:defRPr>
            </a:lvl1pPr>
            <a:lvl2pPr indent="457200" algn="l" defTabSz="1285875">
              <a:spcBef>
                <a:spcPts val="6700"/>
              </a:spcBef>
              <a:defRPr b="1" sz="3200">
                <a:solidFill>
                  <a:srgbClr val="606060"/>
                </a:solidFill>
              </a:defRPr>
            </a:lvl2pPr>
            <a:lvl3pPr indent="914400" algn="l" defTabSz="1285875">
              <a:spcBef>
                <a:spcPts val="6700"/>
              </a:spcBef>
              <a:defRPr b="1" sz="3200">
                <a:solidFill>
                  <a:srgbClr val="606060"/>
                </a:solidFill>
              </a:defRPr>
            </a:lvl3pPr>
            <a:lvl4pPr indent="1371600" algn="l" defTabSz="1285875">
              <a:spcBef>
                <a:spcPts val="6700"/>
              </a:spcBef>
              <a:defRPr b="1" sz="3200">
                <a:solidFill>
                  <a:srgbClr val="606060"/>
                </a:solidFill>
              </a:defRPr>
            </a:lvl4pPr>
            <a:lvl5pPr indent="1828800" algn="l" defTabSz="1285875">
              <a:spcBef>
                <a:spcPts val="6700"/>
              </a:spcBef>
              <a:defRPr b="1" sz="32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42" name="Rectangle"/>
          <p:cNvSpPr/>
          <p:nvPr>
            <p:ph type="body" sz="quarter" idx="21"/>
          </p:nvPr>
        </p:nvSpPr>
        <p:spPr>
          <a:xfrm>
            <a:off x="12337108" y="3069580"/>
            <a:ext cx="8083600" cy="1279178"/>
          </a:xfrm>
          <a:prstGeom prst="rect">
            <a:avLst/>
          </a:prstGeom>
        </p:spPr>
        <p:txBody>
          <a:bodyPr lIns="71437" tIns="71437" rIns="71437" bIns="71437" anchor="b"/>
          <a:lstStyle/>
          <a:p>
            <a:pPr algn="l" defTabSz="1285875">
              <a:spcBef>
                <a:spcPts val="6700"/>
              </a:spcBef>
              <a:defRPr b="1" sz="3200">
                <a:solidFill>
                  <a:srgbClr val="606060"/>
                </a:solidFill>
              </a:defRPr>
            </a:pPr>
          </a:p>
        </p:txBody>
      </p:sp>
      <p:sp>
        <p:nvSpPr>
          <p:cNvPr id="1243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Line"/>
          <p:cNvSpPr/>
          <p:nvPr/>
        </p:nvSpPr>
        <p:spPr>
          <a:xfrm>
            <a:off x="3958828" y="2768203"/>
            <a:ext cx="16466344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251" name="Title Text"/>
          <p:cNvSpPr txBox="1"/>
          <p:nvPr>
            <p:ph type="title"/>
          </p:nvPr>
        </p:nvSpPr>
        <p:spPr>
          <a:xfrm>
            <a:off x="3851671" y="464343"/>
            <a:ext cx="16680658" cy="1964532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1252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" name="Line"/>
          <p:cNvSpPr/>
          <p:nvPr/>
        </p:nvSpPr>
        <p:spPr>
          <a:xfrm>
            <a:off x="3958828" y="2768203"/>
            <a:ext cx="16466344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260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7" name="Line"/>
          <p:cNvSpPr/>
          <p:nvPr/>
        </p:nvSpPr>
        <p:spPr>
          <a:xfrm>
            <a:off x="3958828" y="2768203"/>
            <a:ext cx="16466344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268" name="Title Text"/>
          <p:cNvSpPr txBox="1"/>
          <p:nvPr>
            <p:ph type="title"/>
          </p:nvPr>
        </p:nvSpPr>
        <p:spPr>
          <a:xfrm>
            <a:off x="3963292" y="546944"/>
            <a:ext cx="6016379" cy="2323951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2800"/>
            </a:lvl1pPr>
          </a:lstStyle>
          <a:p>
            <a:pPr/>
            <a:r>
              <a:t>Title Text</a:t>
            </a:r>
          </a:p>
        </p:txBody>
      </p:sp>
      <p:sp>
        <p:nvSpPr>
          <p:cNvPr id="1269" name="Body Level One…"/>
          <p:cNvSpPr txBox="1"/>
          <p:nvPr>
            <p:ph type="body" sz="half" idx="1"/>
          </p:nvPr>
        </p:nvSpPr>
        <p:spPr>
          <a:xfrm>
            <a:off x="10198448" y="546944"/>
            <a:ext cx="10222260" cy="11704588"/>
          </a:xfrm>
          <a:prstGeom prst="rect">
            <a:avLst/>
          </a:prstGeom>
        </p:spPr>
        <p:txBody>
          <a:bodyPr lIns="71437" tIns="71437" rIns="71437" bIns="71437"/>
          <a:lstStyle>
            <a:lvl1pPr marL="366712" indent="-366712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4400">
                <a:solidFill>
                  <a:srgbClr val="606060"/>
                </a:solidFill>
              </a:defRPr>
            </a:lvl1pPr>
            <a:lvl2pPr marL="812800" indent="-419100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4400">
                <a:solidFill>
                  <a:srgbClr val="606060"/>
                </a:solidFill>
              </a:defRPr>
            </a:lvl2pPr>
            <a:lvl3pPr marL="1327150" indent="-488950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4400">
                <a:solidFill>
                  <a:srgbClr val="606060"/>
                </a:solidFill>
              </a:defRPr>
            </a:lvl3pPr>
            <a:lvl4pPr marL="1869439" indent="-586739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4400">
                <a:solidFill>
                  <a:srgbClr val="606060"/>
                </a:solidFill>
              </a:defRPr>
            </a:lvl4pPr>
            <a:lvl5pPr marL="2313939" indent="-586739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44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70" name="Rectangle"/>
          <p:cNvSpPr/>
          <p:nvPr>
            <p:ph type="body" sz="quarter" idx="21"/>
          </p:nvPr>
        </p:nvSpPr>
        <p:spPr>
          <a:xfrm>
            <a:off x="3963292" y="2870894"/>
            <a:ext cx="6016379" cy="9380638"/>
          </a:xfrm>
          <a:prstGeom prst="rect">
            <a:avLst/>
          </a:prstGeom>
        </p:spPr>
        <p:txBody>
          <a:bodyPr lIns="71437" tIns="71437" rIns="71437" bIns="71437"/>
          <a:lstStyle/>
          <a:p>
            <a:pPr algn="l" defTabSz="1285875">
              <a:spcBef>
                <a:spcPts val="6700"/>
              </a:spcBef>
              <a:defRPr sz="1800">
                <a:solidFill>
                  <a:srgbClr val="606060"/>
                </a:solidFill>
              </a:defRPr>
            </a:pPr>
          </a:p>
        </p:txBody>
      </p:sp>
      <p:sp>
        <p:nvSpPr>
          <p:cNvPr id="1271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8" name="Line"/>
          <p:cNvSpPr/>
          <p:nvPr/>
        </p:nvSpPr>
        <p:spPr>
          <a:xfrm>
            <a:off x="3958828" y="2768203"/>
            <a:ext cx="16466344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279" name="Title Text"/>
          <p:cNvSpPr txBox="1"/>
          <p:nvPr>
            <p:ph type="title"/>
          </p:nvPr>
        </p:nvSpPr>
        <p:spPr>
          <a:xfrm>
            <a:off x="6633269" y="9601647"/>
            <a:ext cx="10972355" cy="1134071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2800"/>
            </a:lvl1pPr>
          </a:lstStyle>
          <a:p>
            <a:pPr/>
            <a:r>
              <a:t>Title Text</a:t>
            </a:r>
          </a:p>
        </p:txBody>
      </p:sp>
      <p:sp>
        <p:nvSpPr>
          <p:cNvPr id="1280" name="Image"/>
          <p:cNvSpPr/>
          <p:nvPr>
            <p:ph type="pic" sz="half" idx="21"/>
          </p:nvPr>
        </p:nvSpPr>
        <p:spPr>
          <a:xfrm>
            <a:off x="6633269" y="1225600"/>
            <a:ext cx="10972355" cy="822870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81" name="Body Level One…"/>
          <p:cNvSpPr txBox="1"/>
          <p:nvPr>
            <p:ph type="body" sz="quarter" idx="1"/>
          </p:nvPr>
        </p:nvSpPr>
        <p:spPr>
          <a:xfrm>
            <a:off x="6633269" y="10735717"/>
            <a:ext cx="10972355" cy="1609577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spcBef>
                <a:spcPts val="6700"/>
              </a:spcBef>
              <a:defRPr sz="1800">
                <a:solidFill>
                  <a:srgbClr val="606060"/>
                </a:solidFill>
              </a:defRPr>
            </a:lvl1pPr>
            <a:lvl2pPr indent="457200" algn="l" defTabSz="1285875">
              <a:spcBef>
                <a:spcPts val="6700"/>
              </a:spcBef>
              <a:defRPr sz="1800">
                <a:solidFill>
                  <a:srgbClr val="606060"/>
                </a:solidFill>
              </a:defRPr>
            </a:lvl2pPr>
            <a:lvl3pPr indent="914400" algn="l" defTabSz="1285875">
              <a:spcBef>
                <a:spcPts val="6700"/>
              </a:spcBef>
              <a:defRPr sz="1800">
                <a:solidFill>
                  <a:srgbClr val="606060"/>
                </a:solidFill>
              </a:defRPr>
            </a:lvl3pPr>
            <a:lvl4pPr indent="1371600" algn="l" defTabSz="1285875">
              <a:spcBef>
                <a:spcPts val="6700"/>
              </a:spcBef>
              <a:defRPr sz="1800">
                <a:solidFill>
                  <a:srgbClr val="606060"/>
                </a:solidFill>
              </a:defRPr>
            </a:lvl4pPr>
            <a:lvl5pPr indent="1828800" algn="l" defTabSz="1285875">
              <a:spcBef>
                <a:spcPts val="6700"/>
              </a:spcBef>
              <a:defRPr sz="18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82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Line"/>
          <p:cNvSpPr/>
          <p:nvPr/>
        </p:nvSpPr>
        <p:spPr>
          <a:xfrm>
            <a:off x="3958828" y="2768203"/>
            <a:ext cx="16466344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77" name="Title Text"/>
          <p:cNvSpPr txBox="1"/>
          <p:nvPr>
            <p:ph type="title"/>
          </p:nvPr>
        </p:nvSpPr>
        <p:spPr>
          <a:xfrm>
            <a:off x="4418707" y="4261694"/>
            <a:ext cx="15546586" cy="2940099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178" name="Body Level One…"/>
          <p:cNvSpPr txBox="1"/>
          <p:nvPr>
            <p:ph type="body" sz="quarter" idx="1"/>
          </p:nvPr>
        </p:nvSpPr>
        <p:spPr>
          <a:xfrm>
            <a:off x="5791647" y="7773292"/>
            <a:ext cx="12800708" cy="3504904"/>
          </a:xfrm>
          <a:prstGeom prst="rect">
            <a:avLst/>
          </a:prstGeom>
        </p:spPr>
        <p:txBody>
          <a:bodyPr lIns="71437" tIns="71437" rIns="71437" bIns="71437"/>
          <a:lstStyle>
            <a:lvl1pPr defTabSz="1285875">
              <a:spcBef>
                <a:spcPts val="6700"/>
              </a:spcBef>
              <a:defRPr sz="3600"/>
            </a:lvl1pPr>
            <a:lvl2pPr indent="457200" defTabSz="1285875">
              <a:spcBef>
                <a:spcPts val="6700"/>
              </a:spcBef>
              <a:defRPr sz="3600"/>
            </a:lvl2pPr>
            <a:lvl3pPr indent="914400" defTabSz="1285875">
              <a:spcBef>
                <a:spcPts val="6700"/>
              </a:spcBef>
              <a:defRPr sz="3600"/>
            </a:lvl3pPr>
            <a:lvl4pPr indent="1371600" defTabSz="1285875">
              <a:spcBef>
                <a:spcPts val="6700"/>
              </a:spcBef>
              <a:defRPr sz="3600"/>
            </a:lvl4pPr>
            <a:lvl5pPr indent="1828800" defTabSz="1285875">
              <a:spcBef>
                <a:spcPts val="6700"/>
              </a:spcBef>
              <a:defRPr sz="36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9" name="Slide Number"/>
          <p:cNvSpPr txBox="1"/>
          <p:nvPr>
            <p:ph type="sldNum" sz="quarter" idx="2"/>
          </p:nvPr>
        </p:nvSpPr>
        <p:spPr>
          <a:xfrm>
            <a:off x="20342220" y="12930187"/>
            <a:ext cx="395491" cy="401588"/>
          </a:xfrm>
          <a:prstGeom prst="rect">
            <a:avLst/>
          </a:prstGeom>
        </p:spPr>
        <p:txBody>
          <a:bodyPr lIns="64293" tIns="64293" rIns="64293" bIns="64293"/>
          <a:lstStyle>
            <a:lvl1pPr algn="r" defTabSz="1285875"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Line"/>
          <p:cNvSpPr/>
          <p:nvPr/>
        </p:nvSpPr>
        <p:spPr>
          <a:xfrm>
            <a:off x="3958828" y="2768203"/>
            <a:ext cx="16466344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290" name="Title Text"/>
          <p:cNvSpPr txBox="1"/>
          <p:nvPr>
            <p:ph type="title"/>
          </p:nvPr>
        </p:nvSpPr>
        <p:spPr>
          <a:xfrm>
            <a:off x="3851671" y="464343"/>
            <a:ext cx="16680658" cy="1964532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1291" name="Body Level One…"/>
          <p:cNvSpPr txBox="1"/>
          <p:nvPr>
            <p:ph type="body" sz="quarter" idx="1"/>
          </p:nvPr>
        </p:nvSpPr>
        <p:spPr>
          <a:xfrm>
            <a:off x="14817328" y="3268265"/>
            <a:ext cx="5715001" cy="9233298"/>
          </a:xfrm>
          <a:prstGeom prst="rect">
            <a:avLst/>
          </a:prstGeom>
        </p:spPr>
        <p:txBody>
          <a:bodyPr lIns="71437" tIns="71437" rIns="71437" bIns="71437"/>
          <a:lstStyle>
            <a:lvl1pPr marL="3692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1pPr>
            <a:lvl2pPr marL="7629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2pPr>
            <a:lvl3pPr marL="12074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3pPr>
            <a:lvl4pPr marL="16519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4pPr>
            <a:lvl5pPr marL="20964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92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Line"/>
          <p:cNvSpPr/>
          <p:nvPr/>
        </p:nvSpPr>
        <p:spPr>
          <a:xfrm>
            <a:off x="3958828" y="2768203"/>
            <a:ext cx="16466344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300" name="Title Text"/>
          <p:cNvSpPr txBox="1"/>
          <p:nvPr>
            <p:ph type="title"/>
          </p:nvPr>
        </p:nvSpPr>
        <p:spPr>
          <a:xfrm>
            <a:off x="16362164" y="464343"/>
            <a:ext cx="4170165" cy="12037220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1301" name="Body Level One…"/>
          <p:cNvSpPr txBox="1"/>
          <p:nvPr>
            <p:ph type="body" idx="1"/>
          </p:nvPr>
        </p:nvSpPr>
        <p:spPr>
          <a:xfrm>
            <a:off x="3851671" y="464343"/>
            <a:ext cx="12296181" cy="12037220"/>
          </a:xfrm>
          <a:prstGeom prst="rect">
            <a:avLst/>
          </a:prstGeom>
        </p:spPr>
        <p:txBody>
          <a:bodyPr lIns="71437" tIns="71437" rIns="71437" bIns="71437"/>
          <a:lstStyle>
            <a:lvl1pPr marL="3692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1pPr>
            <a:lvl2pPr marL="7629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2pPr>
            <a:lvl3pPr marL="12074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3pPr>
            <a:lvl4pPr marL="16519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4pPr>
            <a:lvl5pPr marL="20964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02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9" name="Title Text"/>
          <p:cNvSpPr txBox="1"/>
          <p:nvPr>
            <p:ph type="title"/>
          </p:nvPr>
        </p:nvSpPr>
        <p:spPr>
          <a:xfrm>
            <a:off x="4418707" y="4261694"/>
            <a:ext cx="15546586" cy="2940099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1310" name="Body Level One…"/>
          <p:cNvSpPr txBox="1"/>
          <p:nvPr>
            <p:ph type="body" sz="quarter" idx="1"/>
          </p:nvPr>
        </p:nvSpPr>
        <p:spPr>
          <a:xfrm>
            <a:off x="5791647" y="7773292"/>
            <a:ext cx="12800708" cy="3504904"/>
          </a:xfrm>
          <a:prstGeom prst="rect">
            <a:avLst/>
          </a:prstGeom>
        </p:spPr>
        <p:txBody>
          <a:bodyPr lIns="71437" tIns="71437" rIns="71437" bIns="71437"/>
          <a:lstStyle>
            <a:lvl1pPr defTabSz="1285875">
              <a:spcBef>
                <a:spcPts val="10100"/>
              </a:spcBef>
              <a:defRPr sz="3600">
                <a:solidFill>
                  <a:srgbClr val="606060"/>
                </a:solidFill>
              </a:defRPr>
            </a:lvl1pPr>
            <a:lvl2pPr indent="457200" defTabSz="1285875">
              <a:spcBef>
                <a:spcPts val="10100"/>
              </a:spcBef>
              <a:defRPr sz="3600">
                <a:solidFill>
                  <a:srgbClr val="606060"/>
                </a:solidFill>
              </a:defRPr>
            </a:lvl2pPr>
            <a:lvl3pPr indent="914400" defTabSz="1285875">
              <a:spcBef>
                <a:spcPts val="10100"/>
              </a:spcBef>
              <a:defRPr sz="3600">
                <a:solidFill>
                  <a:srgbClr val="606060"/>
                </a:solidFill>
              </a:defRPr>
            </a:lvl3pPr>
            <a:lvl4pPr indent="1371600" defTabSz="1285875">
              <a:spcBef>
                <a:spcPts val="10100"/>
              </a:spcBef>
              <a:defRPr sz="3600">
                <a:solidFill>
                  <a:srgbClr val="606060"/>
                </a:solidFill>
              </a:defRPr>
            </a:lvl4pPr>
            <a:lvl5pPr indent="1828800" defTabSz="1285875">
              <a:spcBef>
                <a:spcPts val="10100"/>
              </a:spcBef>
              <a:defRPr sz="36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11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8" name="Title Text"/>
          <p:cNvSpPr txBox="1"/>
          <p:nvPr>
            <p:ph type="title"/>
          </p:nvPr>
        </p:nvSpPr>
        <p:spPr>
          <a:xfrm>
            <a:off x="3963292" y="549175"/>
            <a:ext cx="16457416" cy="2286001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1319" name="Body Level One…"/>
          <p:cNvSpPr txBox="1"/>
          <p:nvPr>
            <p:ph type="body" idx="1"/>
          </p:nvPr>
        </p:nvSpPr>
        <p:spPr>
          <a:xfrm>
            <a:off x="3851671" y="1214437"/>
            <a:ext cx="16680658" cy="11287126"/>
          </a:xfrm>
          <a:prstGeom prst="rect">
            <a:avLst/>
          </a:prstGeom>
        </p:spPr>
        <p:txBody>
          <a:bodyPr lIns="71437" tIns="71437" rIns="71437" bIns="71437"/>
          <a:lstStyle>
            <a:lvl1pPr marL="369276" indent="-369276" algn="l" defTabSz="1285875">
              <a:spcBef>
                <a:spcPts val="101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1pPr>
            <a:lvl2pPr marL="762976" indent="-369276" algn="l" defTabSz="1285875">
              <a:spcBef>
                <a:spcPts val="101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2pPr>
            <a:lvl3pPr marL="1207476" indent="-369276" algn="l" defTabSz="1285875">
              <a:spcBef>
                <a:spcPts val="101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3pPr>
            <a:lvl4pPr marL="1651976" indent="-369276" algn="l" defTabSz="1285875">
              <a:spcBef>
                <a:spcPts val="101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4pPr>
            <a:lvl5pPr marL="2096476" indent="-369276" algn="l" defTabSz="1285875">
              <a:spcBef>
                <a:spcPts val="101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20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7" name="Title Text"/>
          <p:cNvSpPr txBox="1"/>
          <p:nvPr>
            <p:ph type="title"/>
          </p:nvPr>
        </p:nvSpPr>
        <p:spPr>
          <a:xfrm>
            <a:off x="4492377" y="8813601"/>
            <a:ext cx="15544353" cy="2723556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l" defTabSz="1285875">
              <a:defRPr cap="all" sz="5600"/>
            </a:lvl1pPr>
          </a:lstStyle>
          <a:p>
            <a:pPr/>
            <a:r>
              <a:t>Title Text</a:t>
            </a:r>
          </a:p>
        </p:txBody>
      </p:sp>
      <p:sp>
        <p:nvSpPr>
          <p:cNvPr id="1328" name="Body Level One…"/>
          <p:cNvSpPr txBox="1"/>
          <p:nvPr>
            <p:ph type="body" sz="quarter" idx="1"/>
          </p:nvPr>
        </p:nvSpPr>
        <p:spPr>
          <a:xfrm>
            <a:off x="4492377" y="5813226"/>
            <a:ext cx="15544353" cy="3000376"/>
          </a:xfrm>
          <a:prstGeom prst="rect">
            <a:avLst/>
          </a:prstGeom>
        </p:spPr>
        <p:txBody>
          <a:bodyPr lIns="71437" tIns="71437" rIns="71437" bIns="71437" anchor="b"/>
          <a:lstStyle>
            <a:lvl1pPr algn="l" defTabSz="1285875">
              <a:spcBef>
                <a:spcPts val="10100"/>
              </a:spcBef>
              <a:defRPr sz="2800">
                <a:solidFill>
                  <a:srgbClr val="606060"/>
                </a:solidFill>
              </a:defRPr>
            </a:lvl1pPr>
            <a:lvl2pPr indent="457200" algn="l" defTabSz="1285875">
              <a:spcBef>
                <a:spcPts val="10100"/>
              </a:spcBef>
              <a:defRPr sz="2800">
                <a:solidFill>
                  <a:srgbClr val="606060"/>
                </a:solidFill>
              </a:defRPr>
            </a:lvl2pPr>
            <a:lvl3pPr indent="914400" algn="l" defTabSz="1285875">
              <a:spcBef>
                <a:spcPts val="10100"/>
              </a:spcBef>
              <a:defRPr sz="2800">
                <a:solidFill>
                  <a:srgbClr val="606060"/>
                </a:solidFill>
              </a:defRPr>
            </a:lvl3pPr>
            <a:lvl4pPr indent="1371600" algn="l" defTabSz="1285875">
              <a:spcBef>
                <a:spcPts val="10100"/>
              </a:spcBef>
              <a:defRPr sz="2800">
                <a:solidFill>
                  <a:srgbClr val="606060"/>
                </a:solidFill>
              </a:defRPr>
            </a:lvl4pPr>
            <a:lvl5pPr indent="1828800" algn="l" defTabSz="1285875">
              <a:spcBef>
                <a:spcPts val="10100"/>
              </a:spcBef>
              <a:defRPr sz="28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29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6" name="Title Text"/>
          <p:cNvSpPr txBox="1"/>
          <p:nvPr>
            <p:ph type="title"/>
          </p:nvPr>
        </p:nvSpPr>
        <p:spPr>
          <a:xfrm>
            <a:off x="3963292" y="549175"/>
            <a:ext cx="16457416" cy="2286001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1337" name="Body Level One…"/>
          <p:cNvSpPr txBox="1"/>
          <p:nvPr>
            <p:ph type="body" sz="half" idx="1"/>
          </p:nvPr>
        </p:nvSpPr>
        <p:spPr>
          <a:xfrm>
            <a:off x="3851671" y="1214437"/>
            <a:ext cx="8233173" cy="11287126"/>
          </a:xfrm>
          <a:prstGeom prst="rect">
            <a:avLst/>
          </a:prstGeom>
        </p:spPr>
        <p:txBody>
          <a:bodyPr lIns="71437" tIns="71437" rIns="71437" bIns="71437"/>
          <a:lstStyle>
            <a:lvl1pPr marL="361950" indent="-361950" algn="l" defTabSz="1285875">
              <a:spcBef>
                <a:spcPts val="101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800">
                <a:solidFill>
                  <a:srgbClr val="606060"/>
                </a:solidFill>
              </a:defRPr>
            </a:lvl1pPr>
            <a:lvl2pPr marL="815975" indent="-422275" algn="l" defTabSz="1285875">
              <a:spcBef>
                <a:spcPts val="101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800">
                <a:solidFill>
                  <a:srgbClr val="606060"/>
                </a:solidFill>
              </a:defRPr>
            </a:lvl2pPr>
            <a:lvl3pPr marL="1344929" indent="-506729" algn="l" defTabSz="1285875">
              <a:spcBef>
                <a:spcPts val="101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800">
                <a:solidFill>
                  <a:srgbClr val="606060"/>
                </a:solidFill>
              </a:defRPr>
            </a:lvl3pPr>
            <a:lvl4pPr marL="1845733" indent="-563033" algn="l" defTabSz="1285875">
              <a:spcBef>
                <a:spcPts val="101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800">
                <a:solidFill>
                  <a:srgbClr val="606060"/>
                </a:solidFill>
              </a:defRPr>
            </a:lvl4pPr>
            <a:lvl5pPr marL="2290233" indent="-563033" algn="l" defTabSz="1285875">
              <a:spcBef>
                <a:spcPts val="101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8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38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5" name="Title Text"/>
          <p:cNvSpPr txBox="1"/>
          <p:nvPr>
            <p:ph type="title"/>
          </p:nvPr>
        </p:nvSpPr>
        <p:spPr>
          <a:xfrm>
            <a:off x="3963292" y="549175"/>
            <a:ext cx="16457416" cy="2286001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1346" name="Body Level One…"/>
          <p:cNvSpPr txBox="1"/>
          <p:nvPr>
            <p:ph type="body" sz="quarter" idx="1"/>
          </p:nvPr>
        </p:nvSpPr>
        <p:spPr>
          <a:xfrm>
            <a:off x="3963292" y="3069580"/>
            <a:ext cx="8079137" cy="1279178"/>
          </a:xfrm>
          <a:prstGeom prst="rect">
            <a:avLst/>
          </a:prstGeom>
        </p:spPr>
        <p:txBody>
          <a:bodyPr lIns="71437" tIns="71437" rIns="71437" bIns="71437" anchor="b"/>
          <a:lstStyle>
            <a:lvl1pPr algn="l" defTabSz="1285875">
              <a:spcBef>
                <a:spcPts val="10100"/>
              </a:spcBef>
              <a:defRPr b="1" sz="3200">
                <a:solidFill>
                  <a:srgbClr val="606060"/>
                </a:solidFill>
              </a:defRPr>
            </a:lvl1pPr>
            <a:lvl2pPr indent="457200" algn="l" defTabSz="1285875">
              <a:spcBef>
                <a:spcPts val="10100"/>
              </a:spcBef>
              <a:defRPr b="1" sz="3200">
                <a:solidFill>
                  <a:srgbClr val="606060"/>
                </a:solidFill>
              </a:defRPr>
            </a:lvl2pPr>
            <a:lvl3pPr indent="914400" algn="l" defTabSz="1285875">
              <a:spcBef>
                <a:spcPts val="10100"/>
              </a:spcBef>
              <a:defRPr b="1" sz="3200">
                <a:solidFill>
                  <a:srgbClr val="606060"/>
                </a:solidFill>
              </a:defRPr>
            </a:lvl3pPr>
            <a:lvl4pPr indent="1371600" algn="l" defTabSz="1285875">
              <a:spcBef>
                <a:spcPts val="10100"/>
              </a:spcBef>
              <a:defRPr b="1" sz="3200">
                <a:solidFill>
                  <a:srgbClr val="606060"/>
                </a:solidFill>
              </a:defRPr>
            </a:lvl4pPr>
            <a:lvl5pPr indent="1828800" algn="l" defTabSz="1285875">
              <a:spcBef>
                <a:spcPts val="10100"/>
              </a:spcBef>
              <a:defRPr b="1" sz="32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47" name="Rectangle"/>
          <p:cNvSpPr/>
          <p:nvPr>
            <p:ph type="body" sz="quarter" idx="21"/>
          </p:nvPr>
        </p:nvSpPr>
        <p:spPr>
          <a:xfrm>
            <a:off x="12337108" y="3069580"/>
            <a:ext cx="8083600" cy="1279178"/>
          </a:xfrm>
          <a:prstGeom prst="rect">
            <a:avLst/>
          </a:prstGeom>
        </p:spPr>
        <p:txBody>
          <a:bodyPr lIns="71437" tIns="71437" rIns="71437" bIns="71437" anchor="b"/>
          <a:lstStyle/>
          <a:p>
            <a:pPr algn="l" defTabSz="1285875">
              <a:spcBef>
                <a:spcPts val="10100"/>
              </a:spcBef>
              <a:defRPr b="1" sz="3200">
                <a:solidFill>
                  <a:srgbClr val="606060"/>
                </a:solidFill>
              </a:defRPr>
            </a:pPr>
          </a:p>
        </p:txBody>
      </p:sp>
      <p:sp>
        <p:nvSpPr>
          <p:cNvPr id="1348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5" name="Title Text"/>
          <p:cNvSpPr txBox="1"/>
          <p:nvPr>
            <p:ph type="title"/>
          </p:nvPr>
        </p:nvSpPr>
        <p:spPr>
          <a:xfrm>
            <a:off x="3963292" y="549175"/>
            <a:ext cx="16457416" cy="2286001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1356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3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0" name="Title Text"/>
          <p:cNvSpPr txBox="1"/>
          <p:nvPr>
            <p:ph type="title"/>
          </p:nvPr>
        </p:nvSpPr>
        <p:spPr>
          <a:xfrm>
            <a:off x="3963292" y="546944"/>
            <a:ext cx="6016379" cy="2323951"/>
          </a:xfrm>
          <a:prstGeom prst="rect">
            <a:avLst/>
          </a:prstGeom>
        </p:spPr>
        <p:txBody>
          <a:bodyPr lIns="64293" tIns="64293" rIns="64293" bIns="64293"/>
          <a:lstStyle>
            <a:lvl1pPr algn="l" defTabSz="1285875">
              <a:defRPr sz="2800"/>
            </a:lvl1pPr>
          </a:lstStyle>
          <a:p>
            <a:pPr/>
            <a:r>
              <a:t>Title Text</a:t>
            </a:r>
          </a:p>
        </p:txBody>
      </p:sp>
      <p:sp>
        <p:nvSpPr>
          <p:cNvPr id="1371" name="Body Level One…"/>
          <p:cNvSpPr txBox="1"/>
          <p:nvPr>
            <p:ph type="body" sz="half" idx="1"/>
          </p:nvPr>
        </p:nvSpPr>
        <p:spPr>
          <a:xfrm>
            <a:off x="10198448" y="546944"/>
            <a:ext cx="10222260" cy="11704588"/>
          </a:xfrm>
          <a:prstGeom prst="rect">
            <a:avLst/>
          </a:prstGeom>
        </p:spPr>
        <p:txBody>
          <a:bodyPr lIns="71437" tIns="71437" rIns="71437" bIns="71437"/>
          <a:lstStyle>
            <a:lvl1pPr marL="366712" indent="-366712" algn="l" defTabSz="1285875">
              <a:spcBef>
                <a:spcPts val="101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4400">
                <a:solidFill>
                  <a:srgbClr val="606060"/>
                </a:solidFill>
              </a:defRPr>
            </a:lvl1pPr>
            <a:lvl2pPr marL="812800" indent="-419100" algn="l" defTabSz="1285875">
              <a:spcBef>
                <a:spcPts val="101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4400">
                <a:solidFill>
                  <a:srgbClr val="606060"/>
                </a:solidFill>
              </a:defRPr>
            </a:lvl2pPr>
            <a:lvl3pPr marL="1327150" indent="-488950" algn="l" defTabSz="1285875">
              <a:spcBef>
                <a:spcPts val="101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4400">
                <a:solidFill>
                  <a:srgbClr val="606060"/>
                </a:solidFill>
              </a:defRPr>
            </a:lvl3pPr>
            <a:lvl4pPr marL="1869439" indent="-586739" algn="l" defTabSz="1285875">
              <a:spcBef>
                <a:spcPts val="101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4400">
                <a:solidFill>
                  <a:srgbClr val="606060"/>
                </a:solidFill>
              </a:defRPr>
            </a:lvl4pPr>
            <a:lvl5pPr marL="2313939" indent="-586739" algn="l" defTabSz="1285875">
              <a:spcBef>
                <a:spcPts val="101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44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72" name="Rectangle"/>
          <p:cNvSpPr/>
          <p:nvPr>
            <p:ph type="body" sz="quarter" idx="21"/>
          </p:nvPr>
        </p:nvSpPr>
        <p:spPr>
          <a:xfrm>
            <a:off x="3963292" y="2870894"/>
            <a:ext cx="6016379" cy="9380638"/>
          </a:xfrm>
          <a:prstGeom prst="rect">
            <a:avLst/>
          </a:prstGeom>
        </p:spPr>
        <p:txBody>
          <a:bodyPr lIns="71437" tIns="71437" rIns="71437" bIns="71437"/>
          <a:lstStyle/>
          <a:p>
            <a:pPr algn="l" defTabSz="1285875">
              <a:spcBef>
                <a:spcPts val="10100"/>
              </a:spcBef>
              <a:defRPr sz="1800">
                <a:solidFill>
                  <a:srgbClr val="606060"/>
                </a:solidFill>
              </a:defRPr>
            </a:pPr>
          </a:p>
        </p:txBody>
      </p:sp>
      <p:sp>
        <p:nvSpPr>
          <p:cNvPr id="1373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Line"/>
          <p:cNvSpPr/>
          <p:nvPr/>
        </p:nvSpPr>
        <p:spPr>
          <a:xfrm>
            <a:off x="1762961" y="2768203"/>
            <a:ext cx="20039474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87" name="Title Text"/>
          <p:cNvSpPr txBox="1"/>
          <p:nvPr>
            <p:ph type="title"/>
          </p:nvPr>
        </p:nvSpPr>
        <p:spPr>
          <a:xfrm>
            <a:off x="1617067" y="500097"/>
            <a:ext cx="16680658" cy="1964532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188" name="Body Level One…"/>
          <p:cNvSpPr txBox="1"/>
          <p:nvPr>
            <p:ph type="body" idx="1"/>
          </p:nvPr>
        </p:nvSpPr>
        <p:spPr>
          <a:xfrm>
            <a:off x="1617067" y="3214635"/>
            <a:ext cx="16680658" cy="9233298"/>
          </a:xfrm>
          <a:prstGeom prst="rect">
            <a:avLst/>
          </a:prstGeom>
        </p:spPr>
        <p:txBody>
          <a:bodyPr lIns="71437" tIns="71437" rIns="71437" bIns="71437"/>
          <a:lstStyle>
            <a:lvl1pPr marL="369276" indent="-369276" algn="l" defTabSz="1285875">
              <a:spcBef>
                <a:spcPts val="6700"/>
              </a:spcBef>
              <a:buClr>
                <a:srgbClr val="000000"/>
              </a:buClr>
              <a:buSzPct val="100000"/>
              <a:buFont typeface="Helvetica Neue"/>
              <a:buChar char="•"/>
              <a:defRPr sz="3600"/>
            </a:lvl1pPr>
            <a:lvl2pPr marL="762976" indent="-369276" algn="l" defTabSz="1285875">
              <a:spcBef>
                <a:spcPts val="6700"/>
              </a:spcBef>
              <a:buClr>
                <a:srgbClr val="000000"/>
              </a:buClr>
              <a:buSzPct val="100000"/>
              <a:buFont typeface="Helvetica Neue"/>
              <a:buChar char="•"/>
              <a:defRPr sz="3600"/>
            </a:lvl2pPr>
            <a:lvl3pPr marL="1207476" indent="-369276" algn="l" defTabSz="1285875">
              <a:spcBef>
                <a:spcPts val="6700"/>
              </a:spcBef>
              <a:buClr>
                <a:srgbClr val="000000"/>
              </a:buClr>
              <a:buSzPct val="100000"/>
              <a:buFont typeface="Helvetica Neue"/>
              <a:buChar char="•"/>
              <a:defRPr sz="3600"/>
            </a:lvl3pPr>
            <a:lvl4pPr marL="1651976" indent="-369276" algn="l" defTabSz="1285875">
              <a:spcBef>
                <a:spcPts val="6700"/>
              </a:spcBef>
              <a:buClr>
                <a:srgbClr val="000000"/>
              </a:buClr>
              <a:buSzPct val="100000"/>
              <a:buFont typeface="Helvetica Neue"/>
              <a:buChar char="•"/>
              <a:defRPr sz="3600"/>
            </a:lvl4pPr>
            <a:lvl5pPr marL="2096476" indent="-369276" algn="l" defTabSz="1285875">
              <a:spcBef>
                <a:spcPts val="6700"/>
              </a:spcBef>
              <a:buClr>
                <a:srgbClr val="000000"/>
              </a:buClr>
              <a:buSzPct val="100000"/>
              <a:buFont typeface="Helvetica Neue"/>
              <a:buChar char="•"/>
              <a:defRPr sz="36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89" name="Slide Number"/>
          <p:cNvSpPr txBox="1"/>
          <p:nvPr>
            <p:ph type="sldNum" sz="quarter" idx="2"/>
          </p:nvPr>
        </p:nvSpPr>
        <p:spPr>
          <a:xfrm>
            <a:off x="23506419" y="12965941"/>
            <a:ext cx="395492" cy="401587"/>
          </a:xfrm>
          <a:prstGeom prst="rect">
            <a:avLst/>
          </a:prstGeom>
        </p:spPr>
        <p:txBody>
          <a:bodyPr lIns="64293" tIns="64293" rIns="64293" bIns="64293"/>
          <a:lstStyle>
            <a:lvl1pPr algn="r" defTabSz="1285875"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Title Text"/>
          <p:cNvSpPr txBox="1"/>
          <p:nvPr>
            <p:ph type="title"/>
          </p:nvPr>
        </p:nvSpPr>
        <p:spPr>
          <a:xfrm>
            <a:off x="6633269" y="9601647"/>
            <a:ext cx="10972355" cy="1134071"/>
          </a:xfrm>
          <a:prstGeom prst="rect">
            <a:avLst/>
          </a:prstGeom>
        </p:spPr>
        <p:txBody>
          <a:bodyPr lIns="64293" tIns="64293" rIns="64293" bIns="64293"/>
          <a:lstStyle>
            <a:lvl1pPr algn="l" defTabSz="1285875">
              <a:defRPr sz="2800"/>
            </a:lvl1pPr>
          </a:lstStyle>
          <a:p>
            <a:pPr/>
            <a:r>
              <a:t>Title Text</a:t>
            </a:r>
          </a:p>
        </p:txBody>
      </p:sp>
      <p:sp>
        <p:nvSpPr>
          <p:cNvPr id="1381" name="Image"/>
          <p:cNvSpPr/>
          <p:nvPr>
            <p:ph type="pic" sz="half" idx="21"/>
          </p:nvPr>
        </p:nvSpPr>
        <p:spPr>
          <a:xfrm>
            <a:off x="6633269" y="1225600"/>
            <a:ext cx="10972355" cy="822870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82" name="Body Level One…"/>
          <p:cNvSpPr txBox="1"/>
          <p:nvPr>
            <p:ph type="body" sz="quarter" idx="1"/>
          </p:nvPr>
        </p:nvSpPr>
        <p:spPr>
          <a:xfrm>
            <a:off x="6633269" y="10735717"/>
            <a:ext cx="10972355" cy="1609577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spcBef>
                <a:spcPts val="10100"/>
              </a:spcBef>
              <a:defRPr sz="1800">
                <a:solidFill>
                  <a:srgbClr val="606060"/>
                </a:solidFill>
              </a:defRPr>
            </a:lvl1pPr>
            <a:lvl2pPr indent="457200" algn="l" defTabSz="1285875">
              <a:spcBef>
                <a:spcPts val="10100"/>
              </a:spcBef>
              <a:defRPr sz="1800">
                <a:solidFill>
                  <a:srgbClr val="606060"/>
                </a:solidFill>
              </a:defRPr>
            </a:lvl2pPr>
            <a:lvl3pPr indent="914400" algn="l" defTabSz="1285875">
              <a:spcBef>
                <a:spcPts val="10100"/>
              </a:spcBef>
              <a:defRPr sz="1800">
                <a:solidFill>
                  <a:srgbClr val="606060"/>
                </a:solidFill>
              </a:defRPr>
            </a:lvl3pPr>
            <a:lvl4pPr indent="1371600" algn="l" defTabSz="1285875">
              <a:spcBef>
                <a:spcPts val="10100"/>
              </a:spcBef>
              <a:defRPr sz="1800">
                <a:solidFill>
                  <a:srgbClr val="606060"/>
                </a:solidFill>
              </a:defRPr>
            </a:lvl4pPr>
            <a:lvl5pPr indent="1828800" algn="l" defTabSz="1285875">
              <a:spcBef>
                <a:spcPts val="10100"/>
              </a:spcBef>
              <a:defRPr sz="18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83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0" name="Title Text"/>
          <p:cNvSpPr txBox="1"/>
          <p:nvPr>
            <p:ph type="title"/>
          </p:nvPr>
        </p:nvSpPr>
        <p:spPr>
          <a:xfrm>
            <a:off x="3963292" y="549175"/>
            <a:ext cx="16457416" cy="2286001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1391" name="Body Level One…"/>
          <p:cNvSpPr txBox="1"/>
          <p:nvPr>
            <p:ph type="body" idx="1"/>
          </p:nvPr>
        </p:nvSpPr>
        <p:spPr>
          <a:xfrm>
            <a:off x="3851671" y="1214437"/>
            <a:ext cx="16680658" cy="11287126"/>
          </a:xfrm>
          <a:prstGeom prst="rect">
            <a:avLst/>
          </a:prstGeom>
        </p:spPr>
        <p:txBody>
          <a:bodyPr lIns="71437" tIns="71437" rIns="71437" bIns="71437"/>
          <a:lstStyle>
            <a:lvl1pPr marL="369276" indent="-369276" algn="l" defTabSz="1285875">
              <a:spcBef>
                <a:spcPts val="101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1pPr>
            <a:lvl2pPr marL="762976" indent="-369276" algn="l" defTabSz="1285875">
              <a:spcBef>
                <a:spcPts val="101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2pPr>
            <a:lvl3pPr marL="1207476" indent="-369276" algn="l" defTabSz="1285875">
              <a:spcBef>
                <a:spcPts val="101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3pPr>
            <a:lvl4pPr marL="1651976" indent="-369276" algn="l" defTabSz="1285875">
              <a:spcBef>
                <a:spcPts val="101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4pPr>
            <a:lvl5pPr marL="2096476" indent="-369276" algn="l" defTabSz="1285875">
              <a:spcBef>
                <a:spcPts val="101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92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9" name="Title Text"/>
          <p:cNvSpPr txBox="1"/>
          <p:nvPr>
            <p:ph type="title"/>
          </p:nvPr>
        </p:nvSpPr>
        <p:spPr>
          <a:xfrm>
            <a:off x="16362164" y="549175"/>
            <a:ext cx="4170165" cy="11952388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1400" name="Body Level One…"/>
          <p:cNvSpPr txBox="1"/>
          <p:nvPr>
            <p:ph type="body" idx="1"/>
          </p:nvPr>
        </p:nvSpPr>
        <p:spPr>
          <a:xfrm>
            <a:off x="3851671" y="549175"/>
            <a:ext cx="12296181" cy="11952388"/>
          </a:xfrm>
          <a:prstGeom prst="rect">
            <a:avLst/>
          </a:prstGeom>
        </p:spPr>
        <p:txBody>
          <a:bodyPr lIns="71437" tIns="71437" rIns="71437" bIns="71437"/>
          <a:lstStyle>
            <a:lvl1pPr marL="369276" indent="-369276" algn="l" defTabSz="1285875">
              <a:spcBef>
                <a:spcPts val="101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1pPr>
            <a:lvl2pPr marL="762976" indent="-369276" algn="l" defTabSz="1285875">
              <a:spcBef>
                <a:spcPts val="101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2pPr>
            <a:lvl3pPr marL="1207476" indent="-369276" algn="l" defTabSz="1285875">
              <a:spcBef>
                <a:spcPts val="101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3pPr>
            <a:lvl4pPr marL="1651976" indent="-369276" algn="l" defTabSz="1285875">
              <a:spcBef>
                <a:spcPts val="101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4pPr>
            <a:lvl5pPr marL="2096476" indent="-369276" algn="l" defTabSz="1285875">
              <a:spcBef>
                <a:spcPts val="101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01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8" name="Line"/>
          <p:cNvSpPr/>
          <p:nvPr/>
        </p:nvSpPr>
        <p:spPr>
          <a:xfrm>
            <a:off x="3958828" y="2768203"/>
            <a:ext cx="16466344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409" name="Title Text"/>
          <p:cNvSpPr txBox="1"/>
          <p:nvPr>
            <p:ph type="title"/>
          </p:nvPr>
        </p:nvSpPr>
        <p:spPr>
          <a:xfrm>
            <a:off x="4418707" y="4261694"/>
            <a:ext cx="15546586" cy="2940099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1410" name="Body Level One…"/>
          <p:cNvSpPr txBox="1"/>
          <p:nvPr>
            <p:ph type="body" sz="quarter" idx="1"/>
          </p:nvPr>
        </p:nvSpPr>
        <p:spPr>
          <a:xfrm>
            <a:off x="5791647" y="7773292"/>
            <a:ext cx="12800708" cy="3504904"/>
          </a:xfrm>
          <a:prstGeom prst="rect">
            <a:avLst/>
          </a:prstGeom>
        </p:spPr>
        <p:txBody>
          <a:bodyPr lIns="64293" tIns="64293" rIns="64293" bIns="64293"/>
          <a:lstStyle>
            <a:lvl1pPr defTabSz="1285875">
              <a:spcBef>
                <a:spcPts val="6700"/>
              </a:spcBef>
              <a:defRPr sz="3600">
                <a:solidFill>
                  <a:srgbClr val="606060"/>
                </a:solidFill>
              </a:defRPr>
            </a:lvl1pPr>
            <a:lvl2pPr indent="457200" defTabSz="1285875">
              <a:spcBef>
                <a:spcPts val="6700"/>
              </a:spcBef>
              <a:defRPr sz="3600">
                <a:solidFill>
                  <a:srgbClr val="606060"/>
                </a:solidFill>
              </a:defRPr>
            </a:lvl2pPr>
            <a:lvl3pPr indent="914400" defTabSz="1285875">
              <a:spcBef>
                <a:spcPts val="6700"/>
              </a:spcBef>
              <a:defRPr sz="3600">
                <a:solidFill>
                  <a:srgbClr val="606060"/>
                </a:solidFill>
              </a:defRPr>
            </a:lvl3pPr>
            <a:lvl4pPr indent="1371600" defTabSz="1285875">
              <a:spcBef>
                <a:spcPts val="6700"/>
              </a:spcBef>
              <a:defRPr sz="3600">
                <a:solidFill>
                  <a:srgbClr val="606060"/>
                </a:solidFill>
              </a:defRPr>
            </a:lvl4pPr>
            <a:lvl5pPr indent="1828800" defTabSz="1285875">
              <a:spcBef>
                <a:spcPts val="6700"/>
              </a:spcBef>
              <a:defRPr sz="36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11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8" name="Line"/>
          <p:cNvSpPr/>
          <p:nvPr/>
        </p:nvSpPr>
        <p:spPr>
          <a:xfrm>
            <a:off x="3958828" y="2768203"/>
            <a:ext cx="16466344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419" name="Title Text"/>
          <p:cNvSpPr txBox="1"/>
          <p:nvPr>
            <p:ph type="title"/>
          </p:nvPr>
        </p:nvSpPr>
        <p:spPr>
          <a:xfrm>
            <a:off x="3851671" y="464343"/>
            <a:ext cx="16680658" cy="1964532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1420" name="Body Level One…"/>
          <p:cNvSpPr txBox="1"/>
          <p:nvPr>
            <p:ph type="body" idx="1"/>
          </p:nvPr>
        </p:nvSpPr>
        <p:spPr>
          <a:xfrm>
            <a:off x="3963292" y="3201292"/>
            <a:ext cx="16457416" cy="9050240"/>
          </a:xfrm>
          <a:prstGeom prst="rect">
            <a:avLst/>
          </a:prstGeom>
        </p:spPr>
        <p:txBody>
          <a:bodyPr lIns="64293" tIns="64293" rIns="64293" bIns="64293"/>
          <a:lstStyle>
            <a:lvl1pPr marL="3692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1pPr>
            <a:lvl2pPr marL="8137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2pPr>
            <a:lvl3pPr marL="12582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3pPr>
            <a:lvl4pPr marL="17027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4pPr>
            <a:lvl5pPr marL="21472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21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8" name="Line"/>
          <p:cNvSpPr/>
          <p:nvPr/>
        </p:nvSpPr>
        <p:spPr>
          <a:xfrm>
            <a:off x="3958828" y="2768203"/>
            <a:ext cx="16466344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429" name="Title Text"/>
          <p:cNvSpPr txBox="1"/>
          <p:nvPr>
            <p:ph type="title"/>
          </p:nvPr>
        </p:nvSpPr>
        <p:spPr>
          <a:xfrm>
            <a:off x="4492377" y="8813601"/>
            <a:ext cx="15544353" cy="2723556"/>
          </a:xfrm>
          <a:prstGeom prst="rect">
            <a:avLst/>
          </a:prstGeom>
        </p:spPr>
        <p:txBody>
          <a:bodyPr lIns="71437" tIns="71437" rIns="71437" bIns="71437" anchor="t"/>
          <a:lstStyle>
            <a:lvl1pPr algn="l" defTabSz="1285875">
              <a:defRPr cap="all" sz="5600"/>
            </a:lvl1pPr>
          </a:lstStyle>
          <a:p>
            <a:pPr/>
            <a:r>
              <a:t>Title Text</a:t>
            </a:r>
          </a:p>
        </p:txBody>
      </p:sp>
      <p:sp>
        <p:nvSpPr>
          <p:cNvPr id="1430" name="Body Level One…"/>
          <p:cNvSpPr txBox="1"/>
          <p:nvPr>
            <p:ph type="body" sz="quarter" idx="1"/>
          </p:nvPr>
        </p:nvSpPr>
        <p:spPr>
          <a:xfrm>
            <a:off x="4492377" y="5813226"/>
            <a:ext cx="15544353" cy="3000376"/>
          </a:xfrm>
          <a:prstGeom prst="rect">
            <a:avLst/>
          </a:prstGeom>
        </p:spPr>
        <p:txBody>
          <a:bodyPr lIns="64293" tIns="64293" rIns="64293" bIns="64293" anchor="b"/>
          <a:lstStyle>
            <a:lvl1pPr algn="l" defTabSz="1285875">
              <a:spcBef>
                <a:spcPts val="6700"/>
              </a:spcBef>
              <a:defRPr sz="2800">
                <a:solidFill>
                  <a:srgbClr val="606060"/>
                </a:solidFill>
              </a:defRPr>
            </a:lvl1pPr>
            <a:lvl2pPr indent="457200" algn="l" defTabSz="1285875">
              <a:spcBef>
                <a:spcPts val="6700"/>
              </a:spcBef>
              <a:defRPr sz="2800">
                <a:solidFill>
                  <a:srgbClr val="606060"/>
                </a:solidFill>
              </a:defRPr>
            </a:lvl2pPr>
            <a:lvl3pPr indent="914400" algn="l" defTabSz="1285875">
              <a:spcBef>
                <a:spcPts val="6700"/>
              </a:spcBef>
              <a:defRPr sz="2800">
                <a:solidFill>
                  <a:srgbClr val="606060"/>
                </a:solidFill>
              </a:defRPr>
            </a:lvl3pPr>
            <a:lvl4pPr indent="1371600" algn="l" defTabSz="1285875">
              <a:spcBef>
                <a:spcPts val="6700"/>
              </a:spcBef>
              <a:defRPr sz="2800">
                <a:solidFill>
                  <a:srgbClr val="606060"/>
                </a:solidFill>
              </a:defRPr>
            </a:lvl4pPr>
            <a:lvl5pPr indent="1828800" algn="l" defTabSz="1285875">
              <a:spcBef>
                <a:spcPts val="6700"/>
              </a:spcBef>
              <a:defRPr sz="28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31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8" name="Line"/>
          <p:cNvSpPr/>
          <p:nvPr/>
        </p:nvSpPr>
        <p:spPr>
          <a:xfrm>
            <a:off x="3958828" y="2768203"/>
            <a:ext cx="16466344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439" name="Title Text"/>
          <p:cNvSpPr txBox="1"/>
          <p:nvPr>
            <p:ph type="title"/>
          </p:nvPr>
        </p:nvSpPr>
        <p:spPr>
          <a:xfrm>
            <a:off x="3851671" y="464343"/>
            <a:ext cx="16680658" cy="1964532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1440" name="Body Level One…"/>
          <p:cNvSpPr txBox="1"/>
          <p:nvPr>
            <p:ph type="body" sz="half" idx="1"/>
          </p:nvPr>
        </p:nvSpPr>
        <p:spPr>
          <a:xfrm>
            <a:off x="3963292" y="3201292"/>
            <a:ext cx="8121552" cy="9050240"/>
          </a:xfrm>
          <a:prstGeom prst="rect">
            <a:avLst/>
          </a:prstGeom>
        </p:spPr>
        <p:txBody>
          <a:bodyPr lIns="64293" tIns="64293" rIns="64293" bIns="64293"/>
          <a:lstStyle>
            <a:lvl1pPr marL="361950" indent="-361950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800">
                <a:solidFill>
                  <a:srgbClr val="606060"/>
                </a:solidFill>
              </a:defRPr>
            </a:lvl1pPr>
            <a:lvl2pPr marL="866775" indent="-422275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800">
                <a:solidFill>
                  <a:srgbClr val="606060"/>
                </a:solidFill>
              </a:defRPr>
            </a:lvl2pPr>
            <a:lvl3pPr marL="1395729" indent="-506729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800">
                <a:solidFill>
                  <a:srgbClr val="606060"/>
                </a:solidFill>
              </a:defRPr>
            </a:lvl3pPr>
            <a:lvl4pPr marL="1896533" indent="-563033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800">
                <a:solidFill>
                  <a:srgbClr val="606060"/>
                </a:solidFill>
              </a:defRPr>
            </a:lvl4pPr>
            <a:lvl5pPr marL="2341033" indent="-563033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8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41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8" name="Line"/>
          <p:cNvSpPr/>
          <p:nvPr/>
        </p:nvSpPr>
        <p:spPr>
          <a:xfrm>
            <a:off x="3958828" y="2768203"/>
            <a:ext cx="16466344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449" name="Title Text"/>
          <p:cNvSpPr txBox="1"/>
          <p:nvPr>
            <p:ph type="title"/>
          </p:nvPr>
        </p:nvSpPr>
        <p:spPr>
          <a:xfrm>
            <a:off x="3963292" y="549175"/>
            <a:ext cx="16457416" cy="2286001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1450" name="Body Level One…"/>
          <p:cNvSpPr txBox="1"/>
          <p:nvPr>
            <p:ph type="body" sz="quarter" idx="1"/>
          </p:nvPr>
        </p:nvSpPr>
        <p:spPr>
          <a:xfrm>
            <a:off x="3963292" y="3069580"/>
            <a:ext cx="8079137" cy="1279178"/>
          </a:xfrm>
          <a:prstGeom prst="rect">
            <a:avLst/>
          </a:prstGeom>
        </p:spPr>
        <p:txBody>
          <a:bodyPr lIns="64293" tIns="64293" rIns="64293" bIns="64293" anchor="b"/>
          <a:lstStyle>
            <a:lvl1pPr algn="l" defTabSz="1285875">
              <a:spcBef>
                <a:spcPts val="6700"/>
              </a:spcBef>
              <a:defRPr b="1" sz="3200">
                <a:solidFill>
                  <a:srgbClr val="606060"/>
                </a:solidFill>
              </a:defRPr>
            </a:lvl1pPr>
            <a:lvl2pPr indent="457200" algn="l" defTabSz="1285875">
              <a:spcBef>
                <a:spcPts val="6700"/>
              </a:spcBef>
              <a:defRPr b="1" sz="3200">
                <a:solidFill>
                  <a:srgbClr val="606060"/>
                </a:solidFill>
              </a:defRPr>
            </a:lvl2pPr>
            <a:lvl3pPr indent="914400" algn="l" defTabSz="1285875">
              <a:spcBef>
                <a:spcPts val="6700"/>
              </a:spcBef>
              <a:defRPr b="1" sz="3200">
                <a:solidFill>
                  <a:srgbClr val="606060"/>
                </a:solidFill>
              </a:defRPr>
            </a:lvl3pPr>
            <a:lvl4pPr indent="1371600" algn="l" defTabSz="1285875">
              <a:spcBef>
                <a:spcPts val="6700"/>
              </a:spcBef>
              <a:defRPr b="1" sz="3200">
                <a:solidFill>
                  <a:srgbClr val="606060"/>
                </a:solidFill>
              </a:defRPr>
            </a:lvl4pPr>
            <a:lvl5pPr indent="1828800" algn="l" defTabSz="1285875">
              <a:spcBef>
                <a:spcPts val="6700"/>
              </a:spcBef>
              <a:defRPr b="1" sz="32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51" name="Rectangle"/>
          <p:cNvSpPr/>
          <p:nvPr>
            <p:ph type="body" sz="quarter" idx="21"/>
          </p:nvPr>
        </p:nvSpPr>
        <p:spPr>
          <a:xfrm>
            <a:off x="12337108" y="3069580"/>
            <a:ext cx="8083600" cy="1279178"/>
          </a:xfrm>
          <a:prstGeom prst="rect">
            <a:avLst/>
          </a:prstGeom>
        </p:spPr>
        <p:txBody>
          <a:bodyPr lIns="64293" tIns="64293" rIns="64293" bIns="64293" anchor="b"/>
          <a:lstStyle/>
          <a:p>
            <a:pPr algn="l" defTabSz="1285875">
              <a:spcBef>
                <a:spcPts val="6700"/>
              </a:spcBef>
              <a:defRPr b="1" sz="3200">
                <a:solidFill>
                  <a:srgbClr val="606060"/>
                </a:solidFill>
              </a:defRPr>
            </a:pPr>
          </a:p>
        </p:txBody>
      </p:sp>
      <p:sp>
        <p:nvSpPr>
          <p:cNvPr id="1452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9" name="Line"/>
          <p:cNvSpPr/>
          <p:nvPr/>
        </p:nvSpPr>
        <p:spPr>
          <a:xfrm>
            <a:off x="3958828" y="2768203"/>
            <a:ext cx="16466344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460" name="Title Text"/>
          <p:cNvSpPr txBox="1"/>
          <p:nvPr>
            <p:ph type="title"/>
          </p:nvPr>
        </p:nvSpPr>
        <p:spPr>
          <a:xfrm>
            <a:off x="3851671" y="464343"/>
            <a:ext cx="16680658" cy="1964532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1461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8" name="Line"/>
          <p:cNvSpPr/>
          <p:nvPr/>
        </p:nvSpPr>
        <p:spPr>
          <a:xfrm>
            <a:off x="3958828" y="2768203"/>
            <a:ext cx="16466344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469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Line"/>
          <p:cNvSpPr/>
          <p:nvPr/>
        </p:nvSpPr>
        <p:spPr>
          <a:xfrm>
            <a:off x="3958828" y="2768203"/>
            <a:ext cx="16466344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97" name="Title Text"/>
          <p:cNvSpPr txBox="1"/>
          <p:nvPr>
            <p:ph type="title"/>
          </p:nvPr>
        </p:nvSpPr>
        <p:spPr>
          <a:xfrm>
            <a:off x="4492377" y="8813601"/>
            <a:ext cx="15544353" cy="2723556"/>
          </a:xfrm>
          <a:prstGeom prst="rect">
            <a:avLst/>
          </a:prstGeom>
        </p:spPr>
        <p:txBody>
          <a:bodyPr lIns="71437" tIns="71437" rIns="71437" bIns="71437" anchor="t"/>
          <a:lstStyle>
            <a:lvl1pPr algn="l" defTabSz="1285875">
              <a:defRPr cap="all" sz="5600"/>
            </a:lvl1pPr>
          </a:lstStyle>
          <a:p>
            <a:pPr/>
            <a:r>
              <a:t>Title Text</a:t>
            </a:r>
          </a:p>
        </p:txBody>
      </p:sp>
      <p:sp>
        <p:nvSpPr>
          <p:cNvPr id="198" name="Body Level One…"/>
          <p:cNvSpPr txBox="1"/>
          <p:nvPr>
            <p:ph type="body" sz="quarter" idx="1"/>
          </p:nvPr>
        </p:nvSpPr>
        <p:spPr>
          <a:xfrm>
            <a:off x="4492377" y="5813226"/>
            <a:ext cx="15544353" cy="3000376"/>
          </a:xfrm>
          <a:prstGeom prst="rect">
            <a:avLst/>
          </a:prstGeom>
        </p:spPr>
        <p:txBody>
          <a:bodyPr lIns="71437" tIns="71437" rIns="71437" bIns="71437" anchor="b"/>
          <a:lstStyle>
            <a:lvl1pPr algn="l" defTabSz="1285875">
              <a:spcBef>
                <a:spcPts val="6700"/>
              </a:spcBef>
              <a:defRPr sz="2800"/>
            </a:lvl1pPr>
            <a:lvl2pPr indent="457200" algn="l" defTabSz="1285875">
              <a:spcBef>
                <a:spcPts val="6700"/>
              </a:spcBef>
              <a:defRPr sz="2800"/>
            </a:lvl2pPr>
            <a:lvl3pPr indent="914400" algn="l" defTabSz="1285875">
              <a:spcBef>
                <a:spcPts val="6700"/>
              </a:spcBef>
              <a:defRPr sz="2800"/>
            </a:lvl3pPr>
            <a:lvl4pPr indent="1371600" algn="l" defTabSz="1285875">
              <a:spcBef>
                <a:spcPts val="6700"/>
              </a:spcBef>
              <a:defRPr sz="2800"/>
            </a:lvl4pPr>
            <a:lvl5pPr indent="1828800" algn="l" defTabSz="1285875">
              <a:spcBef>
                <a:spcPts val="67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99" name="Slide Number"/>
          <p:cNvSpPr txBox="1"/>
          <p:nvPr>
            <p:ph type="sldNum" sz="quarter" idx="2"/>
          </p:nvPr>
        </p:nvSpPr>
        <p:spPr>
          <a:xfrm>
            <a:off x="20342220" y="12930187"/>
            <a:ext cx="395491" cy="401588"/>
          </a:xfrm>
          <a:prstGeom prst="rect">
            <a:avLst/>
          </a:prstGeom>
        </p:spPr>
        <p:txBody>
          <a:bodyPr lIns="64293" tIns="64293" rIns="64293" bIns="64293"/>
          <a:lstStyle>
            <a:lvl1pPr algn="r" defTabSz="1285875"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Line"/>
          <p:cNvSpPr/>
          <p:nvPr/>
        </p:nvSpPr>
        <p:spPr>
          <a:xfrm>
            <a:off x="3958828" y="2768203"/>
            <a:ext cx="16466344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477" name="Title Text"/>
          <p:cNvSpPr txBox="1"/>
          <p:nvPr>
            <p:ph type="title"/>
          </p:nvPr>
        </p:nvSpPr>
        <p:spPr>
          <a:xfrm>
            <a:off x="3963292" y="546944"/>
            <a:ext cx="6016379" cy="2323951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2800"/>
            </a:lvl1pPr>
          </a:lstStyle>
          <a:p>
            <a:pPr/>
            <a:r>
              <a:t>Title Text</a:t>
            </a:r>
          </a:p>
        </p:txBody>
      </p:sp>
      <p:sp>
        <p:nvSpPr>
          <p:cNvPr id="1478" name="Body Level One…"/>
          <p:cNvSpPr txBox="1"/>
          <p:nvPr>
            <p:ph type="body" sz="half" idx="1"/>
          </p:nvPr>
        </p:nvSpPr>
        <p:spPr>
          <a:xfrm>
            <a:off x="10198448" y="546944"/>
            <a:ext cx="10222260" cy="11704588"/>
          </a:xfrm>
          <a:prstGeom prst="rect">
            <a:avLst/>
          </a:prstGeom>
        </p:spPr>
        <p:txBody>
          <a:bodyPr lIns="64293" tIns="64293" rIns="64293" bIns="64293"/>
          <a:lstStyle>
            <a:lvl1pPr marL="366712" indent="-366712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4400">
                <a:solidFill>
                  <a:srgbClr val="606060"/>
                </a:solidFill>
              </a:defRPr>
            </a:lvl1pPr>
            <a:lvl2pPr marL="863600" indent="-419100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4400">
                <a:solidFill>
                  <a:srgbClr val="606060"/>
                </a:solidFill>
              </a:defRPr>
            </a:lvl2pPr>
            <a:lvl3pPr marL="1377950" indent="-488950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4400">
                <a:solidFill>
                  <a:srgbClr val="606060"/>
                </a:solidFill>
              </a:defRPr>
            </a:lvl3pPr>
            <a:lvl4pPr marL="1920239" indent="-586739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4400">
                <a:solidFill>
                  <a:srgbClr val="606060"/>
                </a:solidFill>
              </a:defRPr>
            </a:lvl4pPr>
            <a:lvl5pPr marL="2364739" indent="-586739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44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79" name="Rectangle"/>
          <p:cNvSpPr/>
          <p:nvPr>
            <p:ph type="body" sz="quarter" idx="21"/>
          </p:nvPr>
        </p:nvSpPr>
        <p:spPr>
          <a:xfrm>
            <a:off x="3963292" y="2870894"/>
            <a:ext cx="6016379" cy="9380638"/>
          </a:xfrm>
          <a:prstGeom prst="rect">
            <a:avLst/>
          </a:prstGeom>
        </p:spPr>
        <p:txBody>
          <a:bodyPr lIns="64293" tIns="64293" rIns="64293" bIns="64293"/>
          <a:lstStyle/>
          <a:p>
            <a:pPr algn="l" defTabSz="1285875">
              <a:spcBef>
                <a:spcPts val="6700"/>
              </a:spcBef>
              <a:defRPr sz="1800">
                <a:solidFill>
                  <a:srgbClr val="606060"/>
                </a:solidFill>
              </a:defRPr>
            </a:pPr>
          </a:p>
        </p:txBody>
      </p:sp>
      <p:sp>
        <p:nvSpPr>
          <p:cNvPr id="1480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7" name="Line"/>
          <p:cNvSpPr/>
          <p:nvPr/>
        </p:nvSpPr>
        <p:spPr>
          <a:xfrm>
            <a:off x="3958828" y="2768203"/>
            <a:ext cx="16466344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488" name="Title Text"/>
          <p:cNvSpPr txBox="1"/>
          <p:nvPr>
            <p:ph type="title"/>
          </p:nvPr>
        </p:nvSpPr>
        <p:spPr>
          <a:xfrm>
            <a:off x="6633269" y="9601647"/>
            <a:ext cx="10972355" cy="1134071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2800"/>
            </a:lvl1pPr>
          </a:lstStyle>
          <a:p>
            <a:pPr/>
            <a:r>
              <a:t>Title Text</a:t>
            </a:r>
          </a:p>
        </p:txBody>
      </p:sp>
      <p:sp>
        <p:nvSpPr>
          <p:cNvPr id="1489" name="Image"/>
          <p:cNvSpPr/>
          <p:nvPr>
            <p:ph type="pic" sz="half" idx="21"/>
          </p:nvPr>
        </p:nvSpPr>
        <p:spPr>
          <a:xfrm>
            <a:off x="6633269" y="1225600"/>
            <a:ext cx="10972355" cy="822870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90" name="Body Level One…"/>
          <p:cNvSpPr txBox="1"/>
          <p:nvPr>
            <p:ph type="body" sz="quarter" idx="1"/>
          </p:nvPr>
        </p:nvSpPr>
        <p:spPr>
          <a:xfrm>
            <a:off x="6633269" y="10735717"/>
            <a:ext cx="10972355" cy="1609577"/>
          </a:xfrm>
          <a:prstGeom prst="rect">
            <a:avLst/>
          </a:prstGeom>
        </p:spPr>
        <p:txBody>
          <a:bodyPr lIns="64293" tIns="64293" rIns="64293" bIns="64293"/>
          <a:lstStyle>
            <a:lvl1pPr algn="l" defTabSz="1285875">
              <a:spcBef>
                <a:spcPts val="6700"/>
              </a:spcBef>
              <a:defRPr sz="1800">
                <a:solidFill>
                  <a:srgbClr val="606060"/>
                </a:solidFill>
              </a:defRPr>
            </a:lvl1pPr>
            <a:lvl2pPr indent="457200" algn="l" defTabSz="1285875">
              <a:spcBef>
                <a:spcPts val="6700"/>
              </a:spcBef>
              <a:defRPr sz="1800">
                <a:solidFill>
                  <a:srgbClr val="606060"/>
                </a:solidFill>
              </a:defRPr>
            </a:lvl2pPr>
            <a:lvl3pPr indent="914400" algn="l" defTabSz="1285875">
              <a:spcBef>
                <a:spcPts val="6700"/>
              </a:spcBef>
              <a:defRPr sz="1800">
                <a:solidFill>
                  <a:srgbClr val="606060"/>
                </a:solidFill>
              </a:defRPr>
            </a:lvl3pPr>
            <a:lvl4pPr indent="1371600" algn="l" defTabSz="1285875">
              <a:spcBef>
                <a:spcPts val="6700"/>
              </a:spcBef>
              <a:defRPr sz="1800">
                <a:solidFill>
                  <a:srgbClr val="606060"/>
                </a:solidFill>
              </a:defRPr>
            </a:lvl4pPr>
            <a:lvl5pPr indent="1828800" algn="l" defTabSz="1285875">
              <a:spcBef>
                <a:spcPts val="6700"/>
              </a:spcBef>
              <a:defRPr sz="18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91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" name="Line"/>
          <p:cNvSpPr/>
          <p:nvPr/>
        </p:nvSpPr>
        <p:spPr>
          <a:xfrm>
            <a:off x="3958828" y="2768203"/>
            <a:ext cx="16466344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499" name="Title Text"/>
          <p:cNvSpPr txBox="1"/>
          <p:nvPr>
            <p:ph type="title"/>
          </p:nvPr>
        </p:nvSpPr>
        <p:spPr>
          <a:xfrm>
            <a:off x="3851671" y="464343"/>
            <a:ext cx="16680658" cy="1964532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1500" name="Body Level One…"/>
          <p:cNvSpPr txBox="1"/>
          <p:nvPr>
            <p:ph type="body" idx="1"/>
          </p:nvPr>
        </p:nvSpPr>
        <p:spPr>
          <a:xfrm>
            <a:off x="3963292" y="3201292"/>
            <a:ext cx="16457416" cy="9050240"/>
          </a:xfrm>
          <a:prstGeom prst="rect">
            <a:avLst/>
          </a:prstGeom>
        </p:spPr>
        <p:txBody>
          <a:bodyPr lIns="64293" tIns="64293" rIns="64293" bIns="64293"/>
          <a:lstStyle>
            <a:lvl1pPr marL="3692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1pPr>
            <a:lvl2pPr marL="8137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2pPr>
            <a:lvl3pPr marL="12582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3pPr>
            <a:lvl4pPr marL="17027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4pPr>
            <a:lvl5pPr marL="21472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01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8" name="Line"/>
          <p:cNvSpPr/>
          <p:nvPr/>
        </p:nvSpPr>
        <p:spPr>
          <a:xfrm>
            <a:off x="3958828" y="2768203"/>
            <a:ext cx="16466344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509" name="Title Text"/>
          <p:cNvSpPr txBox="1"/>
          <p:nvPr>
            <p:ph type="title"/>
          </p:nvPr>
        </p:nvSpPr>
        <p:spPr>
          <a:xfrm>
            <a:off x="16362164" y="464343"/>
            <a:ext cx="4170165" cy="11787189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1510" name="Body Level One…"/>
          <p:cNvSpPr txBox="1"/>
          <p:nvPr>
            <p:ph type="body" idx="1"/>
          </p:nvPr>
        </p:nvSpPr>
        <p:spPr>
          <a:xfrm>
            <a:off x="3851671" y="464343"/>
            <a:ext cx="12296181" cy="11787189"/>
          </a:xfrm>
          <a:prstGeom prst="rect">
            <a:avLst/>
          </a:prstGeom>
        </p:spPr>
        <p:txBody>
          <a:bodyPr lIns="64293" tIns="64293" rIns="64293" bIns="64293"/>
          <a:lstStyle>
            <a:lvl1pPr marL="3692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1pPr>
            <a:lvl2pPr marL="8137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2pPr>
            <a:lvl3pPr marL="12582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3pPr>
            <a:lvl4pPr marL="17027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4pPr>
            <a:lvl5pPr marL="21472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11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8" name="Title Text"/>
          <p:cNvSpPr txBox="1"/>
          <p:nvPr>
            <p:ph type="title"/>
          </p:nvPr>
        </p:nvSpPr>
        <p:spPr>
          <a:xfrm>
            <a:off x="4418707" y="4261694"/>
            <a:ext cx="15546586" cy="2940099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1519" name="Body Level One…"/>
          <p:cNvSpPr txBox="1"/>
          <p:nvPr>
            <p:ph type="body" sz="quarter" idx="1"/>
          </p:nvPr>
        </p:nvSpPr>
        <p:spPr>
          <a:xfrm>
            <a:off x="5791647" y="7773292"/>
            <a:ext cx="12800708" cy="3504904"/>
          </a:xfrm>
          <a:prstGeom prst="rect">
            <a:avLst/>
          </a:prstGeom>
        </p:spPr>
        <p:txBody>
          <a:bodyPr lIns="64293" tIns="64293" rIns="64293" bIns="64293"/>
          <a:lstStyle>
            <a:lvl1pPr defTabSz="1285875">
              <a:spcBef>
                <a:spcPts val="6700"/>
              </a:spcBef>
              <a:defRPr sz="3600">
                <a:solidFill>
                  <a:srgbClr val="606060"/>
                </a:solidFill>
              </a:defRPr>
            </a:lvl1pPr>
            <a:lvl2pPr indent="457200" defTabSz="1285875">
              <a:spcBef>
                <a:spcPts val="6700"/>
              </a:spcBef>
              <a:defRPr sz="3600">
                <a:solidFill>
                  <a:srgbClr val="606060"/>
                </a:solidFill>
              </a:defRPr>
            </a:lvl2pPr>
            <a:lvl3pPr indent="914400" defTabSz="1285875">
              <a:spcBef>
                <a:spcPts val="6700"/>
              </a:spcBef>
              <a:defRPr sz="3600">
                <a:solidFill>
                  <a:srgbClr val="606060"/>
                </a:solidFill>
              </a:defRPr>
            </a:lvl3pPr>
            <a:lvl4pPr indent="1371600" defTabSz="1285875">
              <a:spcBef>
                <a:spcPts val="6700"/>
              </a:spcBef>
              <a:defRPr sz="3600">
                <a:solidFill>
                  <a:srgbClr val="606060"/>
                </a:solidFill>
              </a:defRPr>
            </a:lvl4pPr>
            <a:lvl5pPr indent="1828800" defTabSz="1285875">
              <a:spcBef>
                <a:spcPts val="6700"/>
              </a:spcBef>
              <a:defRPr sz="36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20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7" name="Title Text"/>
          <p:cNvSpPr txBox="1"/>
          <p:nvPr>
            <p:ph type="title"/>
          </p:nvPr>
        </p:nvSpPr>
        <p:spPr>
          <a:xfrm>
            <a:off x="3963292" y="549175"/>
            <a:ext cx="16457416" cy="2286001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1528" name="Body Level One…"/>
          <p:cNvSpPr txBox="1"/>
          <p:nvPr>
            <p:ph type="body" idx="1"/>
          </p:nvPr>
        </p:nvSpPr>
        <p:spPr>
          <a:xfrm>
            <a:off x="3963292" y="3201292"/>
            <a:ext cx="16457416" cy="9050240"/>
          </a:xfrm>
          <a:prstGeom prst="rect">
            <a:avLst/>
          </a:prstGeom>
        </p:spPr>
        <p:txBody>
          <a:bodyPr lIns="64293" tIns="64293" rIns="64293" bIns="64293"/>
          <a:lstStyle>
            <a:lvl1pPr marL="3692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1pPr>
            <a:lvl2pPr marL="8137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2pPr>
            <a:lvl3pPr marL="12582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3pPr>
            <a:lvl4pPr marL="17027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4pPr>
            <a:lvl5pPr marL="21472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29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" name="Title Text"/>
          <p:cNvSpPr txBox="1"/>
          <p:nvPr>
            <p:ph type="title"/>
          </p:nvPr>
        </p:nvSpPr>
        <p:spPr>
          <a:xfrm>
            <a:off x="4492377" y="8813601"/>
            <a:ext cx="15544353" cy="2723556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l" defTabSz="1285875">
              <a:defRPr cap="all" sz="5600"/>
            </a:lvl1pPr>
          </a:lstStyle>
          <a:p>
            <a:pPr/>
            <a:r>
              <a:t>Title Text</a:t>
            </a:r>
          </a:p>
        </p:txBody>
      </p:sp>
      <p:sp>
        <p:nvSpPr>
          <p:cNvPr id="1537" name="Body Level One…"/>
          <p:cNvSpPr txBox="1"/>
          <p:nvPr>
            <p:ph type="body" sz="quarter" idx="1"/>
          </p:nvPr>
        </p:nvSpPr>
        <p:spPr>
          <a:xfrm>
            <a:off x="4492377" y="5813226"/>
            <a:ext cx="15544353" cy="3000376"/>
          </a:xfrm>
          <a:prstGeom prst="rect">
            <a:avLst/>
          </a:prstGeom>
        </p:spPr>
        <p:txBody>
          <a:bodyPr lIns="64293" tIns="64293" rIns="64293" bIns="64293" anchor="b"/>
          <a:lstStyle>
            <a:lvl1pPr algn="l" defTabSz="1285875">
              <a:spcBef>
                <a:spcPts val="6700"/>
              </a:spcBef>
              <a:defRPr sz="2800">
                <a:solidFill>
                  <a:srgbClr val="606060"/>
                </a:solidFill>
              </a:defRPr>
            </a:lvl1pPr>
            <a:lvl2pPr indent="457200" algn="l" defTabSz="1285875">
              <a:spcBef>
                <a:spcPts val="6700"/>
              </a:spcBef>
              <a:defRPr sz="2800">
                <a:solidFill>
                  <a:srgbClr val="606060"/>
                </a:solidFill>
              </a:defRPr>
            </a:lvl2pPr>
            <a:lvl3pPr indent="914400" algn="l" defTabSz="1285875">
              <a:spcBef>
                <a:spcPts val="6700"/>
              </a:spcBef>
              <a:defRPr sz="2800">
                <a:solidFill>
                  <a:srgbClr val="606060"/>
                </a:solidFill>
              </a:defRPr>
            </a:lvl3pPr>
            <a:lvl4pPr indent="1371600" algn="l" defTabSz="1285875">
              <a:spcBef>
                <a:spcPts val="6700"/>
              </a:spcBef>
              <a:defRPr sz="2800">
                <a:solidFill>
                  <a:srgbClr val="606060"/>
                </a:solidFill>
              </a:defRPr>
            </a:lvl4pPr>
            <a:lvl5pPr indent="1828800" algn="l" defTabSz="1285875">
              <a:spcBef>
                <a:spcPts val="6700"/>
              </a:spcBef>
              <a:defRPr sz="28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38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5" name="Title Text"/>
          <p:cNvSpPr txBox="1"/>
          <p:nvPr>
            <p:ph type="title"/>
          </p:nvPr>
        </p:nvSpPr>
        <p:spPr>
          <a:xfrm>
            <a:off x="3963292" y="549175"/>
            <a:ext cx="16457416" cy="2286001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1546" name="Body Level One…"/>
          <p:cNvSpPr txBox="1"/>
          <p:nvPr>
            <p:ph type="body" sz="half" idx="1"/>
          </p:nvPr>
        </p:nvSpPr>
        <p:spPr>
          <a:xfrm>
            <a:off x="3963292" y="3201292"/>
            <a:ext cx="8121552" cy="9050240"/>
          </a:xfrm>
          <a:prstGeom prst="rect">
            <a:avLst/>
          </a:prstGeom>
        </p:spPr>
        <p:txBody>
          <a:bodyPr lIns="64293" tIns="64293" rIns="64293" bIns="64293"/>
          <a:lstStyle>
            <a:lvl1pPr marL="361950" indent="-361950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800">
                <a:solidFill>
                  <a:srgbClr val="606060"/>
                </a:solidFill>
              </a:defRPr>
            </a:lvl1pPr>
            <a:lvl2pPr marL="866775" indent="-422275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800">
                <a:solidFill>
                  <a:srgbClr val="606060"/>
                </a:solidFill>
              </a:defRPr>
            </a:lvl2pPr>
            <a:lvl3pPr marL="1395729" indent="-506729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800">
                <a:solidFill>
                  <a:srgbClr val="606060"/>
                </a:solidFill>
              </a:defRPr>
            </a:lvl3pPr>
            <a:lvl4pPr marL="1896533" indent="-563033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800">
                <a:solidFill>
                  <a:srgbClr val="606060"/>
                </a:solidFill>
              </a:defRPr>
            </a:lvl4pPr>
            <a:lvl5pPr marL="2341033" indent="-563033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8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47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4" name="Title Text"/>
          <p:cNvSpPr txBox="1"/>
          <p:nvPr>
            <p:ph type="title"/>
          </p:nvPr>
        </p:nvSpPr>
        <p:spPr>
          <a:xfrm>
            <a:off x="3963292" y="549175"/>
            <a:ext cx="16457416" cy="2286001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1555" name="Body Level One…"/>
          <p:cNvSpPr txBox="1"/>
          <p:nvPr>
            <p:ph type="body" sz="quarter" idx="1"/>
          </p:nvPr>
        </p:nvSpPr>
        <p:spPr>
          <a:xfrm>
            <a:off x="3963292" y="3069580"/>
            <a:ext cx="8079137" cy="1279178"/>
          </a:xfrm>
          <a:prstGeom prst="rect">
            <a:avLst/>
          </a:prstGeom>
        </p:spPr>
        <p:txBody>
          <a:bodyPr lIns="64293" tIns="64293" rIns="64293" bIns="64293" anchor="b"/>
          <a:lstStyle>
            <a:lvl1pPr algn="l" defTabSz="1285875">
              <a:spcBef>
                <a:spcPts val="6700"/>
              </a:spcBef>
              <a:defRPr b="1" sz="3200">
                <a:solidFill>
                  <a:srgbClr val="606060"/>
                </a:solidFill>
              </a:defRPr>
            </a:lvl1pPr>
            <a:lvl2pPr indent="457200" algn="l" defTabSz="1285875">
              <a:spcBef>
                <a:spcPts val="6700"/>
              </a:spcBef>
              <a:defRPr b="1" sz="3200">
                <a:solidFill>
                  <a:srgbClr val="606060"/>
                </a:solidFill>
              </a:defRPr>
            </a:lvl2pPr>
            <a:lvl3pPr indent="914400" algn="l" defTabSz="1285875">
              <a:spcBef>
                <a:spcPts val="6700"/>
              </a:spcBef>
              <a:defRPr b="1" sz="3200">
                <a:solidFill>
                  <a:srgbClr val="606060"/>
                </a:solidFill>
              </a:defRPr>
            </a:lvl3pPr>
            <a:lvl4pPr indent="1371600" algn="l" defTabSz="1285875">
              <a:spcBef>
                <a:spcPts val="6700"/>
              </a:spcBef>
              <a:defRPr b="1" sz="3200">
                <a:solidFill>
                  <a:srgbClr val="606060"/>
                </a:solidFill>
              </a:defRPr>
            </a:lvl4pPr>
            <a:lvl5pPr indent="1828800" algn="l" defTabSz="1285875">
              <a:spcBef>
                <a:spcPts val="6700"/>
              </a:spcBef>
              <a:defRPr b="1" sz="32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56" name="Rectangle"/>
          <p:cNvSpPr/>
          <p:nvPr>
            <p:ph type="body" sz="quarter" idx="21"/>
          </p:nvPr>
        </p:nvSpPr>
        <p:spPr>
          <a:xfrm>
            <a:off x="12337108" y="3069580"/>
            <a:ext cx="8083600" cy="1279178"/>
          </a:xfrm>
          <a:prstGeom prst="rect">
            <a:avLst/>
          </a:prstGeom>
        </p:spPr>
        <p:txBody>
          <a:bodyPr lIns="64293" tIns="64293" rIns="64293" bIns="64293" anchor="b"/>
          <a:lstStyle/>
          <a:p>
            <a:pPr algn="l" defTabSz="1285875">
              <a:spcBef>
                <a:spcPts val="6700"/>
              </a:spcBef>
              <a:defRPr b="1" sz="3200">
                <a:solidFill>
                  <a:srgbClr val="606060"/>
                </a:solidFill>
              </a:defRPr>
            </a:pPr>
          </a:p>
        </p:txBody>
      </p:sp>
      <p:sp>
        <p:nvSpPr>
          <p:cNvPr id="1557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4" name="Title Text"/>
          <p:cNvSpPr txBox="1"/>
          <p:nvPr>
            <p:ph type="title"/>
          </p:nvPr>
        </p:nvSpPr>
        <p:spPr>
          <a:xfrm>
            <a:off x="3963292" y="549175"/>
            <a:ext cx="16457416" cy="2286001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1565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Line"/>
          <p:cNvSpPr/>
          <p:nvPr/>
        </p:nvSpPr>
        <p:spPr>
          <a:xfrm>
            <a:off x="3958828" y="2768203"/>
            <a:ext cx="16466344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207" name="Title Text"/>
          <p:cNvSpPr txBox="1"/>
          <p:nvPr>
            <p:ph type="title"/>
          </p:nvPr>
        </p:nvSpPr>
        <p:spPr>
          <a:xfrm>
            <a:off x="3851671" y="464343"/>
            <a:ext cx="16680658" cy="1964532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208" name="Body Level One…"/>
          <p:cNvSpPr txBox="1"/>
          <p:nvPr>
            <p:ph type="body" sz="half" idx="1"/>
          </p:nvPr>
        </p:nvSpPr>
        <p:spPr>
          <a:xfrm>
            <a:off x="3851671" y="3268265"/>
            <a:ext cx="8233173" cy="9233298"/>
          </a:xfrm>
          <a:prstGeom prst="rect">
            <a:avLst/>
          </a:prstGeom>
        </p:spPr>
        <p:txBody>
          <a:bodyPr lIns="71437" tIns="71437" rIns="71437" bIns="71437"/>
          <a:lstStyle>
            <a:lvl1pPr marL="361950" indent="-361950" algn="l" defTabSz="1285875">
              <a:spcBef>
                <a:spcPts val="6700"/>
              </a:spcBef>
              <a:buClr>
                <a:srgbClr val="000000"/>
              </a:buClr>
              <a:buSzPct val="100000"/>
              <a:buFont typeface="Helvetica Neue"/>
              <a:buChar char="•"/>
              <a:defRPr sz="3800"/>
            </a:lvl1pPr>
            <a:lvl2pPr marL="815975" indent="-422275" algn="l" defTabSz="1285875">
              <a:spcBef>
                <a:spcPts val="6700"/>
              </a:spcBef>
              <a:buClr>
                <a:srgbClr val="000000"/>
              </a:buClr>
              <a:buSzPct val="100000"/>
              <a:buFont typeface="Helvetica Neue"/>
              <a:buChar char="•"/>
              <a:defRPr sz="3800"/>
            </a:lvl2pPr>
            <a:lvl3pPr marL="1344929" indent="-506729" algn="l" defTabSz="1285875">
              <a:spcBef>
                <a:spcPts val="6700"/>
              </a:spcBef>
              <a:buClr>
                <a:srgbClr val="000000"/>
              </a:buClr>
              <a:buSzPct val="100000"/>
              <a:buFont typeface="Helvetica Neue"/>
              <a:buChar char="•"/>
              <a:defRPr sz="3800"/>
            </a:lvl3pPr>
            <a:lvl4pPr marL="1845733" indent="-563033" algn="l" defTabSz="1285875">
              <a:spcBef>
                <a:spcPts val="6700"/>
              </a:spcBef>
              <a:buClr>
                <a:srgbClr val="000000"/>
              </a:buClr>
              <a:buSzPct val="100000"/>
              <a:buFont typeface="Helvetica Neue"/>
              <a:buChar char="•"/>
              <a:defRPr sz="3800"/>
            </a:lvl4pPr>
            <a:lvl5pPr marL="2290233" indent="-563033" algn="l" defTabSz="1285875">
              <a:spcBef>
                <a:spcPts val="6700"/>
              </a:spcBef>
              <a:buClr>
                <a:srgbClr val="000000"/>
              </a:buClr>
              <a:buSzPct val="100000"/>
              <a:buFont typeface="Helvetica Neue"/>
              <a:buChar char="•"/>
              <a:defRPr sz="3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9" name="Slide Number"/>
          <p:cNvSpPr txBox="1"/>
          <p:nvPr>
            <p:ph type="sldNum" sz="quarter" idx="2"/>
          </p:nvPr>
        </p:nvSpPr>
        <p:spPr>
          <a:xfrm>
            <a:off x="20342220" y="12930187"/>
            <a:ext cx="395491" cy="401588"/>
          </a:xfrm>
          <a:prstGeom prst="rect">
            <a:avLst/>
          </a:prstGeom>
        </p:spPr>
        <p:txBody>
          <a:bodyPr lIns="64293" tIns="64293" rIns="64293" bIns="64293"/>
          <a:lstStyle>
            <a:lvl1pPr algn="r" defTabSz="1285875"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2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9" name="Title Text"/>
          <p:cNvSpPr txBox="1"/>
          <p:nvPr>
            <p:ph type="title"/>
          </p:nvPr>
        </p:nvSpPr>
        <p:spPr>
          <a:xfrm>
            <a:off x="3963292" y="546944"/>
            <a:ext cx="6016379" cy="2323951"/>
          </a:xfrm>
          <a:prstGeom prst="rect">
            <a:avLst/>
          </a:prstGeom>
        </p:spPr>
        <p:txBody>
          <a:bodyPr lIns="64293" tIns="64293" rIns="64293" bIns="64293"/>
          <a:lstStyle>
            <a:lvl1pPr algn="l" defTabSz="1285875">
              <a:defRPr sz="2800"/>
            </a:lvl1pPr>
          </a:lstStyle>
          <a:p>
            <a:pPr/>
            <a:r>
              <a:t>Title Text</a:t>
            </a:r>
          </a:p>
        </p:txBody>
      </p:sp>
      <p:sp>
        <p:nvSpPr>
          <p:cNvPr id="1580" name="Body Level One…"/>
          <p:cNvSpPr txBox="1"/>
          <p:nvPr>
            <p:ph type="body" sz="half" idx="1"/>
          </p:nvPr>
        </p:nvSpPr>
        <p:spPr>
          <a:xfrm>
            <a:off x="10198448" y="546944"/>
            <a:ext cx="10222260" cy="11704588"/>
          </a:xfrm>
          <a:prstGeom prst="rect">
            <a:avLst/>
          </a:prstGeom>
        </p:spPr>
        <p:txBody>
          <a:bodyPr lIns="64293" tIns="64293" rIns="64293" bIns="64293"/>
          <a:lstStyle>
            <a:lvl1pPr marL="366712" indent="-366712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4400">
                <a:solidFill>
                  <a:srgbClr val="606060"/>
                </a:solidFill>
              </a:defRPr>
            </a:lvl1pPr>
            <a:lvl2pPr marL="863600" indent="-419100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4400">
                <a:solidFill>
                  <a:srgbClr val="606060"/>
                </a:solidFill>
              </a:defRPr>
            </a:lvl2pPr>
            <a:lvl3pPr marL="1377950" indent="-488950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4400">
                <a:solidFill>
                  <a:srgbClr val="606060"/>
                </a:solidFill>
              </a:defRPr>
            </a:lvl3pPr>
            <a:lvl4pPr marL="1920239" indent="-586739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4400">
                <a:solidFill>
                  <a:srgbClr val="606060"/>
                </a:solidFill>
              </a:defRPr>
            </a:lvl4pPr>
            <a:lvl5pPr marL="2364739" indent="-586739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44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81" name="Rectangle"/>
          <p:cNvSpPr/>
          <p:nvPr>
            <p:ph type="body" sz="quarter" idx="21"/>
          </p:nvPr>
        </p:nvSpPr>
        <p:spPr>
          <a:xfrm>
            <a:off x="3963292" y="2870894"/>
            <a:ext cx="6016379" cy="9380638"/>
          </a:xfrm>
          <a:prstGeom prst="rect">
            <a:avLst/>
          </a:prstGeom>
        </p:spPr>
        <p:txBody>
          <a:bodyPr lIns="64293" tIns="64293" rIns="64293" bIns="64293"/>
          <a:lstStyle/>
          <a:p>
            <a:pPr algn="l" defTabSz="1285875">
              <a:spcBef>
                <a:spcPts val="6700"/>
              </a:spcBef>
              <a:defRPr sz="1800">
                <a:solidFill>
                  <a:srgbClr val="606060"/>
                </a:solidFill>
              </a:defRPr>
            </a:pPr>
          </a:p>
        </p:txBody>
      </p:sp>
      <p:sp>
        <p:nvSpPr>
          <p:cNvPr id="1582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9" name="Title Text"/>
          <p:cNvSpPr txBox="1"/>
          <p:nvPr>
            <p:ph type="title"/>
          </p:nvPr>
        </p:nvSpPr>
        <p:spPr>
          <a:xfrm>
            <a:off x="6633269" y="9601647"/>
            <a:ext cx="10972355" cy="1134071"/>
          </a:xfrm>
          <a:prstGeom prst="rect">
            <a:avLst/>
          </a:prstGeom>
        </p:spPr>
        <p:txBody>
          <a:bodyPr lIns="64293" tIns="64293" rIns="64293" bIns="64293"/>
          <a:lstStyle>
            <a:lvl1pPr algn="l" defTabSz="1285875">
              <a:defRPr sz="2800"/>
            </a:lvl1pPr>
          </a:lstStyle>
          <a:p>
            <a:pPr/>
            <a:r>
              <a:t>Title Text</a:t>
            </a:r>
          </a:p>
        </p:txBody>
      </p:sp>
      <p:sp>
        <p:nvSpPr>
          <p:cNvPr id="1590" name="Image"/>
          <p:cNvSpPr/>
          <p:nvPr>
            <p:ph type="pic" sz="half" idx="21"/>
          </p:nvPr>
        </p:nvSpPr>
        <p:spPr>
          <a:xfrm>
            <a:off x="6633269" y="1225600"/>
            <a:ext cx="10972355" cy="822870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91" name="Body Level One…"/>
          <p:cNvSpPr txBox="1"/>
          <p:nvPr>
            <p:ph type="body" sz="quarter" idx="1"/>
          </p:nvPr>
        </p:nvSpPr>
        <p:spPr>
          <a:xfrm>
            <a:off x="6633269" y="10735717"/>
            <a:ext cx="10972355" cy="1609577"/>
          </a:xfrm>
          <a:prstGeom prst="rect">
            <a:avLst/>
          </a:prstGeom>
        </p:spPr>
        <p:txBody>
          <a:bodyPr lIns="64293" tIns="64293" rIns="64293" bIns="64293"/>
          <a:lstStyle>
            <a:lvl1pPr algn="l" defTabSz="1285875">
              <a:spcBef>
                <a:spcPts val="6700"/>
              </a:spcBef>
              <a:defRPr sz="1800">
                <a:solidFill>
                  <a:srgbClr val="606060"/>
                </a:solidFill>
              </a:defRPr>
            </a:lvl1pPr>
            <a:lvl2pPr indent="457200" algn="l" defTabSz="1285875">
              <a:spcBef>
                <a:spcPts val="6700"/>
              </a:spcBef>
              <a:defRPr sz="1800">
                <a:solidFill>
                  <a:srgbClr val="606060"/>
                </a:solidFill>
              </a:defRPr>
            </a:lvl2pPr>
            <a:lvl3pPr indent="914400" algn="l" defTabSz="1285875">
              <a:spcBef>
                <a:spcPts val="6700"/>
              </a:spcBef>
              <a:defRPr sz="1800">
                <a:solidFill>
                  <a:srgbClr val="606060"/>
                </a:solidFill>
              </a:defRPr>
            </a:lvl3pPr>
            <a:lvl4pPr indent="1371600" algn="l" defTabSz="1285875">
              <a:spcBef>
                <a:spcPts val="6700"/>
              </a:spcBef>
              <a:defRPr sz="1800">
                <a:solidFill>
                  <a:srgbClr val="606060"/>
                </a:solidFill>
              </a:defRPr>
            </a:lvl4pPr>
            <a:lvl5pPr indent="1828800" algn="l" defTabSz="1285875">
              <a:spcBef>
                <a:spcPts val="6700"/>
              </a:spcBef>
              <a:defRPr sz="18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92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" name="Title Text"/>
          <p:cNvSpPr txBox="1"/>
          <p:nvPr>
            <p:ph type="title"/>
          </p:nvPr>
        </p:nvSpPr>
        <p:spPr>
          <a:xfrm>
            <a:off x="3963292" y="549175"/>
            <a:ext cx="16457416" cy="2286001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1600" name="Body Level One…"/>
          <p:cNvSpPr txBox="1"/>
          <p:nvPr>
            <p:ph type="body" idx="1"/>
          </p:nvPr>
        </p:nvSpPr>
        <p:spPr>
          <a:xfrm>
            <a:off x="3963292" y="3201292"/>
            <a:ext cx="16457416" cy="9050240"/>
          </a:xfrm>
          <a:prstGeom prst="rect">
            <a:avLst/>
          </a:prstGeom>
        </p:spPr>
        <p:txBody>
          <a:bodyPr lIns="64293" tIns="64293" rIns="64293" bIns="64293"/>
          <a:lstStyle>
            <a:lvl1pPr marL="3692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1pPr>
            <a:lvl2pPr marL="8137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2pPr>
            <a:lvl3pPr marL="12582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3pPr>
            <a:lvl4pPr marL="17027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4pPr>
            <a:lvl5pPr marL="21472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01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Title Text"/>
          <p:cNvSpPr txBox="1"/>
          <p:nvPr>
            <p:ph type="title"/>
          </p:nvPr>
        </p:nvSpPr>
        <p:spPr>
          <a:xfrm>
            <a:off x="16306355" y="549175"/>
            <a:ext cx="4114353" cy="11702357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1609" name="Body Level One…"/>
          <p:cNvSpPr txBox="1"/>
          <p:nvPr>
            <p:ph type="body" idx="1"/>
          </p:nvPr>
        </p:nvSpPr>
        <p:spPr>
          <a:xfrm>
            <a:off x="3963292" y="549175"/>
            <a:ext cx="12128750" cy="11702357"/>
          </a:xfrm>
          <a:prstGeom prst="rect">
            <a:avLst/>
          </a:prstGeom>
        </p:spPr>
        <p:txBody>
          <a:bodyPr lIns="64293" tIns="64293" rIns="64293" bIns="64293"/>
          <a:lstStyle>
            <a:lvl1pPr marL="3692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1pPr>
            <a:lvl2pPr marL="8137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2pPr>
            <a:lvl3pPr marL="12582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3pPr>
            <a:lvl4pPr marL="17027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4pPr>
            <a:lvl5pPr marL="21472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10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" name="Line"/>
          <p:cNvSpPr/>
          <p:nvPr/>
        </p:nvSpPr>
        <p:spPr>
          <a:xfrm>
            <a:off x="3958828" y="6679406"/>
            <a:ext cx="6864698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618" name="Title Text"/>
          <p:cNvSpPr txBox="1"/>
          <p:nvPr>
            <p:ph type="title"/>
          </p:nvPr>
        </p:nvSpPr>
        <p:spPr>
          <a:xfrm>
            <a:off x="4418707" y="4261694"/>
            <a:ext cx="15546586" cy="2940099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1619" name="Body Level One…"/>
          <p:cNvSpPr txBox="1"/>
          <p:nvPr>
            <p:ph type="body" sz="quarter" idx="1"/>
          </p:nvPr>
        </p:nvSpPr>
        <p:spPr>
          <a:xfrm>
            <a:off x="5791647" y="7773292"/>
            <a:ext cx="12800708" cy="3504904"/>
          </a:xfrm>
          <a:prstGeom prst="rect">
            <a:avLst/>
          </a:prstGeom>
        </p:spPr>
        <p:txBody>
          <a:bodyPr lIns="71437" tIns="71437" rIns="71437" bIns="71437"/>
          <a:lstStyle>
            <a:lvl1pPr defTabSz="1285875">
              <a:defRPr sz="3600">
                <a:solidFill>
                  <a:srgbClr val="606060"/>
                </a:solidFill>
              </a:defRPr>
            </a:lvl1pPr>
            <a:lvl2pPr indent="457200" defTabSz="1285875">
              <a:defRPr sz="3600">
                <a:solidFill>
                  <a:srgbClr val="606060"/>
                </a:solidFill>
              </a:defRPr>
            </a:lvl2pPr>
            <a:lvl3pPr indent="914400" defTabSz="1285875">
              <a:defRPr sz="3600">
                <a:solidFill>
                  <a:srgbClr val="606060"/>
                </a:solidFill>
              </a:defRPr>
            </a:lvl3pPr>
            <a:lvl4pPr indent="1371600" defTabSz="1285875">
              <a:defRPr sz="3600">
                <a:solidFill>
                  <a:srgbClr val="606060"/>
                </a:solidFill>
              </a:defRPr>
            </a:lvl4pPr>
            <a:lvl5pPr indent="1828800" defTabSz="1285875">
              <a:defRPr sz="36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20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7" name="Line"/>
          <p:cNvSpPr/>
          <p:nvPr/>
        </p:nvSpPr>
        <p:spPr>
          <a:xfrm>
            <a:off x="3958828" y="6679406"/>
            <a:ext cx="6864698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628" name="Title Text"/>
          <p:cNvSpPr txBox="1"/>
          <p:nvPr>
            <p:ph type="title"/>
          </p:nvPr>
        </p:nvSpPr>
        <p:spPr>
          <a:xfrm>
            <a:off x="3851671" y="1857375"/>
            <a:ext cx="7143751" cy="4464844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1629" name="Body Level One…"/>
          <p:cNvSpPr txBox="1"/>
          <p:nvPr>
            <p:ph type="body" sz="quarter" idx="1"/>
          </p:nvPr>
        </p:nvSpPr>
        <p:spPr>
          <a:xfrm>
            <a:off x="3851671" y="7054453"/>
            <a:ext cx="7143751" cy="4464844"/>
          </a:xfrm>
          <a:prstGeom prst="rect">
            <a:avLst/>
          </a:prstGeom>
        </p:spPr>
        <p:txBody>
          <a:bodyPr lIns="71437" tIns="71437" rIns="71437" bIns="71437"/>
          <a:lstStyle>
            <a:lvl1pPr marL="482203" indent="-482203" algn="l" defTabSz="1285875">
              <a:defRPr sz="3600">
                <a:solidFill>
                  <a:srgbClr val="606060"/>
                </a:solidFill>
              </a:defRPr>
            </a:lvl1pPr>
            <a:lvl2pPr marL="482203" indent="-25003" algn="l" defTabSz="1285875">
              <a:defRPr sz="3600">
                <a:solidFill>
                  <a:srgbClr val="606060"/>
                </a:solidFill>
              </a:defRPr>
            </a:lvl2pPr>
            <a:lvl3pPr marL="482203" indent="432196" algn="l" defTabSz="1285875">
              <a:defRPr sz="3600">
                <a:solidFill>
                  <a:srgbClr val="606060"/>
                </a:solidFill>
              </a:defRPr>
            </a:lvl3pPr>
            <a:lvl4pPr marL="482203" indent="889396" algn="l" defTabSz="1285875">
              <a:defRPr sz="3600">
                <a:solidFill>
                  <a:srgbClr val="606060"/>
                </a:solidFill>
              </a:defRPr>
            </a:lvl4pPr>
            <a:lvl5pPr marL="482203" indent="1346596" algn="l" defTabSz="1285875">
              <a:defRPr sz="36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30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7" name="Line"/>
          <p:cNvSpPr/>
          <p:nvPr/>
        </p:nvSpPr>
        <p:spPr>
          <a:xfrm>
            <a:off x="3958828" y="6679406"/>
            <a:ext cx="6864698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638" name="Title Text"/>
          <p:cNvSpPr txBox="1"/>
          <p:nvPr>
            <p:ph type="title"/>
          </p:nvPr>
        </p:nvSpPr>
        <p:spPr>
          <a:xfrm>
            <a:off x="4492377" y="8813601"/>
            <a:ext cx="15544353" cy="2723556"/>
          </a:xfrm>
          <a:prstGeom prst="rect">
            <a:avLst/>
          </a:prstGeom>
        </p:spPr>
        <p:txBody>
          <a:bodyPr lIns="71437" tIns="71437" rIns="71437" bIns="71437" anchor="t"/>
          <a:lstStyle>
            <a:lvl1pPr algn="l" defTabSz="1285875">
              <a:defRPr cap="all" sz="5600"/>
            </a:lvl1pPr>
          </a:lstStyle>
          <a:p>
            <a:pPr/>
            <a:r>
              <a:t>Title Text</a:t>
            </a:r>
          </a:p>
        </p:txBody>
      </p:sp>
      <p:sp>
        <p:nvSpPr>
          <p:cNvPr id="1639" name="Body Level One…"/>
          <p:cNvSpPr txBox="1"/>
          <p:nvPr>
            <p:ph type="body" sz="quarter" idx="1"/>
          </p:nvPr>
        </p:nvSpPr>
        <p:spPr>
          <a:xfrm>
            <a:off x="4492377" y="5813226"/>
            <a:ext cx="15544353" cy="3000376"/>
          </a:xfrm>
          <a:prstGeom prst="rect">
            <a:avLst/>
          </a:prstGeom>
        </p:spPr>
        <p:txBody>
          <a:bodyPr lIns="71437" tIns="71437" rIns="71437" bIns="71437" anchor="b"/>
          <a:lstStyle>
            <a:lvl1pPr algn="l" defTabSz="1285875">
              <a:defRPr sz="2800">
                <a:solidFill>
                  <a:srgbClr val="606060"/>
                </a:solidFill>
              </a:defRPr>
            </a:lvl1pPr>
            <a:lvl2pPr indent="457200" algn="l" defTabSz="1285875">
              <a:defRPr sz="2800">
                <a:solidFill>
                  <a:srgbClr val="606060"/>
                </a:solidFill>
              </a:defRPr>
            </a:lvl2pPr>
            <a:lvl3pPr indent="914400" algn="l" defTabSz="1285875">
              <a:defRPr sz="2800">
                <a:solidFill>
                  <a:srgbClr val="606060"/>
                </a:solidFill>
              </a:defRPr>
            </a:lvl3pPr>
            <a:lvl4pPr indent="1371600" algn="l" defTabSz="1285875">
              <a:defRPr sz="2800">
                <a:solidFill>
                  <a:srgbClr val="606060"/>
                </a:solidFill>
              </a:defRPr>
            </a:lvl4pPr>
            <a:lvl5pPr indent="1828800" algn="l" defTabSz="1285875">
              <a:defRPr sz="28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40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7" name="Line"/>
          <p:cNvSpPr/>
          <p:nvPr/>
        </p:nvSpPr>
        <p:spPr>
          <a:xfrm>
            <a:off x="3958828" y="6679406"/>
            <a:ext cx="6864698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648" name="Title Text"/>
          <p:cNvSpPr txBox="1"/>
          <p:nvPr>
            <p:ph type="title"/>
          </p:nvPr>
        </p:nvSpPr>
        <p:spPr>
          <a:xfrm>
            <a:off x="3851671" y="1857375"/>
            <a:ext cx="7143751" cy="4464844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1649" name="Body Level One…"/>
          <p:cNvSpPr txBox="1"/>
          <p:nvPr>
            <p:ph type="body" sz="quarter" idx="1"/>
          </p:nvPr>
        </p:nvSpPr>
        <p:spPr>
          <a:xfrm>
            <a:off x="3851671" y="7054453"/>
            <a:ext cx="3464720" cy="4464844"/>
          </a:xfrm>
          <a:prstGeom prst="rect">
            <a:avLst/>
          </a:prstGeom>
        </p:spPr>
        <p:txBody>
          <a:bodyPr lIns="71437" tIns="71437" rIns="71437" bIns="71437"/>
          <a:lstStyle>
            <a:lvl1pPr marL="482203" indent="-482203" algn="l" defTabSz="1285875">
              <a:defRPr sz="3800">
                <a:solidFill>
                  <a:srgbClr val="606060"/>
                </a:solidFill>
              </a:defRPr>
            </a:lvl1pPr>
            <a:lvl2pPr marL="482203" indent="-25003" algn="l" defTabSz="1285875">
              <a:defRPr sz="3800">
                <a:solidFill>
                  <a:srgbClr val="606060"/>
                </a:solidFill>
              </a:defRPr>
            </a:lvl2pPr>
            <a:lvl3pPr marL="482203" indent="432196" algn="l" defTabSz="1285875">
              <a:defRPr sz="3800">
                <a:solidFill>
                  <a:srgbClr val="606060"/>
                </a:solidFill>
              </a:defRPr>
            </a:lvl3pPr>
            <a:lvl4pPr marL="482203" indent="889396" algn="l" defTabSz="1285875">
              <a:defRPr sz="3800">
                <a:solidFill>
                  <a:srgbClr val="606060"/>
                </a:solidFill>
              </a:defRPr>
            </a:lvl4pPr>
            <a:lvl5pPr marL="482203" indent="1346596" algn="l" defTabSz="1285875">
              <a:defRPr sz="38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50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7" name="Line"/>
          <p:cNvSpPr/>
          <p:nvPr/>
        </p:nvSpPr>
        <p:spPr>
          <a:xfrm>
            <a:off x="3958828" y="6679406"/>
            <a:ext cx="6864698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658" name="Title Text"/>
          <p:cNvSpPr txBox="1"/>
          <p:nvPr>
            <p:ph type="title"/>
          </p:nvPr>
        </p:nvSpPr>
        <p:spPr>
          <a:xfrm>
            <a:off x="3963292" y="549175"/>
            <a:ext cx="16457416" cy="2286001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1659" name="Body Level One…"/>
          <p:cNvSpPr txBox="1"/>
          <p:nvPr>
            <p:ph type="body" sz="quarter" idx="1"/>
          </p:nvPr>
        </p:nvSpPr>
        <p:spPr>
          <a:xfrm>
            <a:off x="3963292" y="3069580"/>
            <a:ext cx="8079137" cy="1279178"/>
          </a:xfrm>
          <a:prstGeom prst="rect">
            <a:avLst/>
          </a:prstGeom>
        </p:spPr>
        <p:txBody>
          <a:bodyPr lIns="71437" tIns="71437" rIns="71437" bIns="71437" anchor="b"/>
          <a:lstStyle>
            <a:lvl1pPr algn="l" defTabSz="1285875">
              <a:defRPr b="1" sz="3200">
                <a:solidFill>
                  <a:srgbClr val="606060"/>
                </a:solidFill>
              </a:defRPr>
            </a:lvl1pPr>
            <a:lvl2pPr indent="457200" algn="l" defTabSz="1285875">
              <a:defRPr b="1" sz="3200">
                <a:solidFill>
                  <a:srgbClr val="606060"/>
                </a:solidFill>
              </a:defRPr>
            </a:lvl2pPr>
            <a:lvl3pPr indent="914400" algn="l" defTabSz="1285875">
              <a:defRPr b="1" sz="3200">
                <a:solidFill>
                  <a:srgbClr val="606060"/>
                </a:solidFill>
              </a:defRPr>
            </a:lvl3pPr>
            <a:lvl4pPr indent="1371600" algn="l" defTabSz="1285875">
              <a:defRPr b="1" sz="3200">
                <a:solidFill>
                  <a:srgbClr val="606060"/>
                </a:solidFill>
              </a:defRPr>
            </a:lvl4pPr>
            <a:lvl5pPr indent="1828800" algn="l" defTabSz="1285875">
              <a:defRPr b="1" sz="32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60" name="Rectangle"/>
          <p:cNvSpPr/>
          <p:nvPr>
            <p:ph type="body" sz="quarter" idx="21"/>
          </p:nvPr>
        </p:nvSpPr>
        <p:spPr>
          <a:xfrm>
            <a:off x="12337108" y="3069580"/>
            <a:ext cx="8083600" cy="1279178"/>
          </a:xfrm>
          <a:prstGeom prst="rect">
            <a:avLst/>
          </a:prstGeom>
        </p:spPr>
        <p:txBody>
          <a:bodyPr lIns="71437" tIns="71437" rIns="71437" bIns="71437" anchor="b"/>
          <a:lstStyle/>
          <a:p>
            <a:pPr algn="l" defTabSz="1285875">
              <a:defRPr b="1" sz="3200">
                <a:solidFill>
                  <a:srgbClr val="606060"/>
                </a:solidFill>
              </a:defRPr>
            </a:pPr>
          </a:p>
        </p:txBody>
      </p:sp>
      <p:sp>
        <p:nvSpPr>
          <p:cNvPr id="1661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Line"/>
          <p:cNvSpPr/>
          <p:nvPr/>
        </p:nvSpPr>
        <p:spPr>
          <a:xfrm>
            <a:off x="3958828" y="2768203"/>
            <a:ext cx="16466344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217" name="Title Text"/>
          <p:cNvSpPr txBox="1"/>
          <p:nvPr>
            <p:ph type="title"/>
          </p:nvPr>
        </p:nvSpPr>
        <p:spPr>
          <a:xfrm>
            <a:off x="3963292" y="549175"/>
            <a:ext cx="16457416" cy="2286001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218" name="Body Level One…"/>
          <p:cNvSpPr txBox="1"/>
          <p:nvPr>
            <p:ph type="body" sz="quarter" idx="1"/>
          </p:nvPr>
        </p:nvSpPr>
        <p:spPr>
          <a:xfrm>
            <a:off x="3963292" y="3069580"/>
            <a:ext cx="8079137" cy="1279178"/>
          </a:xfrm>
          <a:prstGeom prst="rect">
            <a:avLst/>
          </a:prstGeom>
        </p:spPr>
        <p:txBody>
          <a:bodyPr lIns="71437" tIns="71437" rIns="71437" bIns="71437" anchor="b"/>
          <a:lstStyle>
            <a:lvl1pPr algn="l" defTabSz="1285875">
              <a:spcBef>
                <a:spcPts val="6700"/>
              </a:spcBef>
              <a:defRPr b="1" sz="3200"/>
            </a:lvl1pPr>
            <a:lvl2pPr indent="457200" algn="l" defTabSz="1285875">
              <a:spcBef>
                <a:spcPts val="6700"/>
              </a:spcBef>
              <a:defRPr b="1" sz="3200"/>
            </a:lvl2pPr>
            <a:lvl3pPr indent="914400" algn="l" defTabSz="1285875">
              <a:spcBef>
                <a:spcPts val="6700"/>
              </a:spcBef>
              <a:defRPr b="1" sz="3200"/>
            </a:lvl3pPr>
            <a:lvl4pPr indent="1371600" algn="l" defTabSz="1285875">
              <a:spcBef>
                <a:spcPts val="6700"/>
              </a:spcBef>
              <a:defRPr b="1" sz="3200"/>
            </a:lvl4pPr>
            <a:lvl5pPr indent="1828800" algn="l" defTabSz="1285875">
              <a:spcBef>
                <a:spcPts val="6700"/>
              </a:spcBef>
              <a:defRPr b="1"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19" name="Rectangle"/>
          <p:cNvSpPr/>
          <p:nvPr>
            <p:ph type="body" sz="quarter" idx="21"/>
          </p:nvPr>
        </p:nvSpPr>
        <p:spPr>
          <a:xfrm>
            <a:off x="12337108" y="3069580"/>
            <a:ext cx="8083600" cy="1279178"/>
          </a:xfrm>
          <a:prstGeom prst="rect">
            <a:avLst/>
          </a:prstGeom>
        </p:spPr>
        <p:txBody>
          <a:bodyPr lIns="71437" tIns="71437" rIns="71437" bIns="71437" anchor="b"/>
          <a:lstStyle/>
          <a:p>
            <a:pPr algn="l" defTabSz="1285875">
              <a:spcBef>
                <a:spcPts val="6700"/>
              </a:spcBef>
              <a:defRPr b="1" sz="3200"/>
            </a:pPr>
          </a:p>
        </p:txBody>
      </p:sp>
      <p:sp>
        <p:nvSpPr>
          <p:cNvPr id="220" name="Slide Number"/>
          <p:cNvSpPr txBox="1"/>
          <p:nvPr>
            <p:ph type="sldNum" sz="quarter" idx="2"/>
          </p:nvPr>
        </p:nvSpPr>
        <p:spPr>
          <a:xfrm>
            <a:off x="20342220" y="12930187"/>
            <a:ext cx="395491" cy="401588"/>
          </a:xfrm>
          <a:prstGeom prst="rect">
            <a:avLst/>
          </a:prstGeom>
        </p:spPr>
        <p:txBody>
          <a:bodyPr lIns="64293" tIns="64293" rIns="64293" bIns="64293"/>
          <a:lstStyle>
            <a:lvl1pPr algn="r" defTabSz="1285875"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8" name="Line"/>
          <p:cNvSpPr/>
          <p:nvPr/>
        </p:nvSpPr>
        <p:spPr>
          <a:xfrm>
            <a:off x="3958828" y="6679406"/>
            <a:ext cx="6864698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669" name="Title Text"/>
          <p:cNvSpPr txBox="1"/>
          <p:nvPr>
            <p:ph type="title"/>
          </p:nvPr>
        </p:nvSpPr>
        <p:spPr>
          <a:xfrm>
            <a:off x="3851671" y="1857375"/>
            <a:ext cx="7143751" cy="4464844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1670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7" name="Line"/>
          <p:cNvSpPr/>
          <p:nvPr/>
        </p:nvSpPr>
        <p:spPr>
          <a:xfrm>
            <a:off x="3958828" y="6679406"/>
            <a:ext cx="6864698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678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Line"/>
          <p:cNvSpPr/>
          <p:nvPr/>
        </p:nvSpPr>
        <p:spPr>
          <a:xfrm>
            <a:off x="3958828" y="6679406"/>
            <a:ext cx="6864698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686" name="Title Text"/>
          <p:cNvSpPr txBox="1"/>
          <p:nvPr>
            <p:ph type="title"/>
          </p:nvPr>
        </p:nvSpPr>
        <p:spPr>
          <a:xfrm>
            <a:off x="3963292" y="546944"/>
            <a:ext cx="6016379" cy="2323951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2800"/>
            </a:lvl1pPr>
          </a:lstStyle>
          <a:p>
            <a:pPr/>
            <a:r>
              <a:t>Title Text</a:t>
            </a:r>
          </a:p>
        </p:txBody>
      </p:sp>
      <p:sp>
        <p:nvSpPr>
          <p:cNvPr id="1687" name="Body Level One…"/>
          <p:cNvSpPr txBox="1"/>
          <p:nvPr>
            <p:ph type="body" sz="half" idx="1"/>
          </p:nvPr>
        </p:nvSpPr>
        <p:spPr>
          <a:xfrm>
            <a:off x="10198448" y="546944"/>
            <a:ext cx="10222260" cy="11704588"/>
          </a:xfrm>
          <a:prstGeom prst="rect">
            <a:avLst/>
          </a:prstGeom>
        </p:spPr>
        <p:txBody>
          <a:bodyPr lIns="71437" tIns="71437" rIns="71437" bIns="71437"/>
          <a:lstStyle>
            <a:lvl1pPr marL="482203" indent="-482203" algn="l" defTabSz="1285875">
              <a:defRPr sz="4400">
                <a:solidFill>
                  <a:srgbClr val="606060"/>
                </a:solidFill>
              </a:defRPr>
            </a:lvl1pPr>
            <a:lvl2pPr marL="482203" indent="-25003" algn="l" defTabSz="1285875">
              <a:defRPr sz="4400">
                <a:solidFill>
                  <a:srgbClr val="606060"/>
                </a:solidFill>
              </a:defRPr>
            </a:lvl2pPr>
            <a:lvl3pPr marL="482203" indent="432196" algn="l" defTabSz="1285875">
              <a:defRPr sz="4400">
                <a:solidFill>
                  <a:srgbClr val="606060"/>
                </a:solidFill>
              </a:defRPr>
            </a:lvl3pPr>
            <a:lvl4pPr marL="482203" indent="889396" algn="l" defTabSz="1285875">
              <a:defRPr sz="4400">
                <a:solidFill>
                  <a:srgbClr val="606060"/>
                </a:solidFill>
              </a:defRPr>
            </a:lvl4pPr>
            <a:lvl5pPr marL="482203" indent="1346596" algn="l" defTabSz="1285875">
              <a:defRPr sz="44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88" name="Rectangle"/>
          <p:cNvSpPr/>
          <p:nvPr>
            <p:ph type="body" sz="quarter" idx="21"/>
          </p:nvPr>
        </p:nvSpPr>
        <p:spPr>
          <a:xfrm>
            <a:off x="3963292" y="2870894"/>
            <a:ext cx="6016379" cy="9380638"/>
          </a:xfrm>
          <a:prstGeom prst="rect">
            <a:avLst/>
          </a:prstGeom>
        </p:spPr>
        <p:txBody>
          <a:bodyPr lIns="71437" tIns="71437" rIns="71437" bIns="71437"/>
          <a:lstStyle/>
          <a:p>
            <a:pPr algn="l" defTabSz="1285875">
              <a:defRPr sz="1800">
                <a:solidFill>
                  <a:srgbClr val="606060"/>
                </a:solidFill>
              </a:defRPr>
            </a:pPr>
          </a:p>
        </p:txBody>
      </p:sp>
      <p:sp>
        <p:nvSpPr>
          <p:cNvPr id="1689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6" name="Line"/>
          <p:cNvSpPr/>
          <p:nvPr/>
        </p:nvSpPr>
        <p:spPr>
          <a:xfrm>
            <a:off x="3958828" y="6679406"/>
            <a:ext cx="6864698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697" name="Title Text"/>
          <p:cNvSpPr txBox="1"/>
          <p:nvPr>
            <p:ph type="title"/>
          </p:nvPr>
        </p:nvSpPr>
        <p:spPr>
          <a:xfrm>
            <a:off x="6633269" y="9601647"/>
            <a:ext cx="10972355" cy="1134071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2800"/>
            </a:lvl1pPr>
          </a:lstStyle>
          <a:p>
            <a:pPr/>
            <a:r>
              <a:t>Title Text</a:t>
            </a:r>
          </a:p>
        </p:txBody>
      </p:sp>
      <p:sp>
        <p:nvSpPr>
          <p:cNvPr id="1698" name="Image"/>
          <p:cNvSpPr/>
          <p:nvPr>
            <p:ph type="pic" sz="half" idx="21"/>
          </p:nvPr>
        </p:nvSpPr>
        <p:spPr>
          <a:xfrm>
            <a:off x="6633269" y="1225600"/>
            <a:ext cx="10972355" cy="822870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699" name="Body Level One…"/>
          <p:cNvSpPr txBox="1"/>
          <p:nvPr>
            <p:ph type="body" sz="quarter" idx="1"/>
          </p:nvPr>
        </p:nvSpPr>
        <p:spPr>
          <a:xfrm>
            <a:off x="6633269" y="10735717"/>
            <a:ext cx="10972355" cy="1609577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1800">
                <a:solidFill>
                  <a:srgbClr val="606060"/>
                </a:solidFill>
              </a:defRPr>
            </a:lvl1pPr>
            <a:lvl2pPr indent="457200" algn="l" defTabSz="1285875">
              <a:defRPr sz="1800">
                <a:solidFill>
                  <a:srgbClr val="606060"/>
                </a:solidFill>
              </a:defRPr>
            </a:lvl2pPr>
            <a:lvl3pPr indent="914400" algn="l" defTabSz="1285875">
              <a:defRPr sz="1800">
                <a:solidFill>
                  <a:srgbClr val="606060"/>
                </a:solidFill>
              </a:defRPr>
            </a:lvl3pPr>
            <a:lvl4pPr indent="1371600" algn="l" defTabSz="1285875">
              <a:defRPr sz="1800">
                <a:solidFill>
                  <a:srgbClr val="606060"/>
                </a:solidFill>
              </a:defRPr>
            </a:lvl4pPr>
            <a:lvl5pPr indent="1828800" algn="l" defTabSz="1285875">
              <a:defRPr sz="18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00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7" name="Line"/>
          <p:cNvSpPr/>
          <p:nvPr/>
        </p:nvSpPr>
        <p:spPr>
          <a:xfrm>
            <a:off x="3958828" y="6679406"/>
            <a:ext cx="6864698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708" name="Title Text"/>
          <p:cNvSpPr txBox="1"/>
          <p:nvPr>
            <p:ph type="title"/>
          </p:nvPr>
        </p:nvSpPr>
        <p:spPr>
          <a:xfrm>
            <a:off x="3851671" y="1857375"/>
            <a:ext cx="7143751" cy="4464844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1709" name="Body Level One…"/>
          <p:cNvSpPr txBox="1"/>
          <p:nvPr>
            <p:ph type="body" sz="quarter" idx="1"/>
          </p:nvPr>
        </p:nvSpPr>
        <p:spPr>
          <a:xfrm>
            <a:off x="3851671" y="7054453"/>
            <a:ext cx="7143751" cy="4464844"/>
          </a:xfrm>
          <a:prstGeom prst="rect">
            <a:avLst/>
          </a:prstGeom>
        </p:spPr>
        <p:txBody>
          <a:bodyPr lIns="71437" tIns="71437" rIns="71437" bIns="71437"/>
          <a:lstStyle>
            <a:lvl1pPr marL="482203" indent="-482203" algn="l" defTabSz="1285875">
              <a:defRPr sz="3600">
                <a:solidFill>
                  <a:srgbClr val="606060"/>
                </a:solidFill>
              </a:defRPr>
            </a:lvl1pPr>
            <a:lvl2pPr marL="482203" indent="-25003" algn="l" defTabSz="1285875">
              <a:defRPr sz="3600">
                <a:solidFill>
                  <a:srgbClr val="606060"/>
                </a:solidFill>
              </a:defRPr>
            </a:lvl2pPr>
            <a:lvl3pPr marL="482203" indent="432196" algn="l" defTabSz="1285875">
              <a:defRPr sz="3600">
                <a:solidFill>
                  <a:srgbClr val="606060"/>
                </a:solidFill>
              </a:defRPr>
            </a:lvl3pPr>
            <a:lvl4pPr marL="482203" indent="889396" algn="l" defTabSz="1285875">
              <a:defRPr sz="3600">
                <a:solidFill>
                  <a:srgbClr val="606060"/>
                </a:solidFill>
              </a:defRPr>
            </a:lvl4pPr>
            <a:lvl5pPr marL="482203" indent="1346596" algn="l" defTabSz="1285875">
              <a:defRPr sz="36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10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7" name="Line"/>
          <p:cNvSpPr/>
          <p:nvPr/>
        </p:nvSpPr>
        <p:spPr>
          <a:xfrm>
            <a:off x="3958828" y="6679406"/>
            <a:ext cx="6864698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718" name="Title Text"/>
          <p:cNvSpPr txBox="1"/>
          <p:nvPr>
            <p:ph type="title"/>
          </p:nvPr>
        </p:nvSpPr>
        <p:spPr>
          <a:xfrm>
            <a:off x="9209484" y="1857375"/>
            <a:ext cx="1785938" cy="9661922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1719" name="Body Level One…"/>
          <p:cNvSpPr txBox="1"/>
          <p:nvPr>
            <p:ph type="body" sz="quarter" idx="1"/>
          </p:nvPr>
        </p:nvSpPr>
        <p:spPr>
          <a:xfrm>
            <a:off x="3851671" y="1857375"/>
            <a:ext cx="5143501" cy="9661922"/>
          </a:xfrm>
          <a:prstGeom prst="rect">
            <a:avLst/>
          </a:prstGeom>
        </p:spPr>
        <p:txBody>
          <a:bodyPr lIns="71437" tIns="71437" rIns="71437" bIns="71437"/>
          <a:lstStyle>
            <a:lvl1pPr marL="482203" indent="-482203" algn="l" defTabSz="1285875">
              <a:defRPr sz="3600">
                <a:solidFill>
                  <a:srgbClr val="606060"/>
                </a:solidFill>
              </a:defRPr>
            </a:lvl1pPr>
            <a:lvl2pPr marL="482203" indent="-25003" algn="l" defTabSz="1285875">
              <a:defRPr sz="3600">
                <a:solidFill>
                  <a:srgbClr val="606060"/>
                </a:solidFill>
              </a:defRPr>
            </a:lvl2pPr>
            <a:lvl3pPr marL="482203" indent="432196" algn="l" defTabSz="1285875">
              <a:defRPr sz="3600">
                <a:solidFill>
                  <a:srgbClr val="606060"/>
                </a:solidFill>
              </a:defRPr>
            </a:lvl3pPr>
            <a:lvl4pPr marL="482203" indent="889396" algn="l" defTabSz="1285875">
              <a:defRPr sz="3600">
                <a:solidFill>
                  <a:srgbClr val="606060"/>
                </a:solidFill>
              </a:defRPr>
            </a:lvl4pPr>
            <a:lvl5pPr marL="482203" indent="1346596" algn="l" defTabSz="1285875">
              <a:defRPr sz="36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20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7" name="Line"/>
          <p:cNvSpPr/>
          <p:nvPr/>
        </p:nvSpPr>
        <p:spPr>
          <a:xfrm>
            <a:off x="3958828" y="6679406"/>
            <a:ext cx="16466344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728" name="Title Text"/>
          <p:cNvSpPr txBox="1"/>
          <p:nvPr>
            <p:ph type="title"/>
          </p:nvPr>
        </p:nvSpPr>
        <p:spPr>
          <a:xfrm>
            <a:off x="4418707" y="4261694"/>
            <a:ext cx="15546586" cy="2940099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1729" name="Body Level One…"/>
          <p:cNvSpPr txBox="1"/>
          <p:nvPr>
            <p:ph type="body" sz="quarter" idx="1"/>
          </p:nvPr>
        </p:nvSpPr>
        <p:spPr>
          <a:xfrm>
            <a:off x="5791647" y="7773292"/>
            <a:ext cx="12800708" cy="3504904"/>
          </a:xfrm>
          <a:prstGeom prst="rect">
            <a:avLst/>
          </a:prstGeom>
        </p:spPr>
        <p:txBody>
          <a:bodyPr lIns="71437" tIns="71437" rIns="71437" bIns="71437"/>
          <a:lstStyle>
            <a:lvl1pPr defTabSz="1285875">
              <a:defRPr sz="3600">
                <a:solidFill>
                  <a:srgbClr val="606060"/>
                </a:solidFill>
              </a:defRPr>
            </a:lvl1pPr>
            <a:lvl2pPr indent="457200" defTabSz="1285875">
              <a:defRPr sz="3600">
                <a:solidFill>
                  <a:srgbClr val="606060"/>
                </a:solidFill>
              </a:defRPr>
            </a:lvl2pPr>
            <a:lvl3pPr indent="914400" defTabSz="1285875">
              <a:defRPr sz="3600">
                <a:solidFill>
                  <a:srgbClr val="606060"/>
                </a:solidFill>
              </a:defRPr>
            </a:lvl3pPr>
            <a:lvl4pPr indent="1371600" defTabSz="1285875">
              <a:defRPr sz="3600">
                <a:solidFill>
                  <a:srgbClr val="606060"/>
                </a:solidFill>
              </a:defRPr>
            </a:lvl4pPr>
            <a:lvl5pPr indent="1828800" defTabSz="1285875">
              <a:defRPr sz="36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30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7" name="Line"/>
          <p:cNvSpPr/>
          <p:nvPr/>
        </p:nvSpPr>
        <p:spPr>
          <a:xfrm>
            <a:off x="3958828" y="6679406"/>
            <a:ext cx="16466344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738" name="Title Text"/>
          <p:cNvSpPr txBox="1"/>
          <p:nvPr>
            <p:ph type="title"/>
          </p:nvPr>
        </p:nvSpPr>
        <p:spPr>
          <a:xfrm>
            <a:off x="3851671" y="1857375"/>
            <a:ext cx="16680658" cy="4464844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1739" name="Body Level One…"/>
          <p:cNvSpPr txBox="1"/>
          <p:nvPr>
            <p:ph type="body" sz="half" idx="1"/>
          </p:nvPr>
        </p:nvSpPr>
        <p:spPr>
          <a:xfrm>
            <a:off x="3851671" y="7054453"/>
            <a:ext cx="16680658" cy="4464844"/>
          </a:xfrm>
          <a:prstGeom prst="rect">
            <a:avLst/>
          </a:prstGeom>
        </p:spPr>
        <p:txBody>
          <a:bodyPr lIns="71437" tIns="71437" rIns="71437" bIns="71437"/>
          <a:lstStyle>
            <a:lvl1pPr marL="482203" indent="-482203" algn="l" defTabSz="1285875">
              <a:defRPr sz="3600">
                <a:solidFill>
                  <a:srgbClr val="606060"/>
                </a:solidFill>
              </a:defRPr>
            </a:lvl1pPr>
            <a:lvl2pPr marL="482203" indent="-25003" algn="l" defTabSz="1285875">
              <a:defRPr sz="3600">
                <a:solidFill>
                  <a:srgbClr val="606060"/>
                </a:solidFill>
              </a:defRPr>
            </a:lvl2pPr>
            <a:lvl3pPr marL="482203" indent="432196" algn="l" defTabSz="1285875">
              <a:defRPr sz="3600">
                <a:solidFill>
                  <a:srgbClr val="606060"/>
                </a:solidFill>
              </a:defRPr>
            </a:lvl3pPr>
            <a:lvl4pPr marL="482203" indent="889396" algn="l" defTabSz="1285875">
              <a:defRPr sz="3600">
                <a:solidFill>
                  <a:srgbClr val="606060"/>
                </a:solidFill>
              </a:defRPr>
            </a:lvl4pPr>
            <a:lvl5pPr marL="482203" indent="1346596" algn="l" defTabSz="1285875">
              <a:defRPr sz="36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40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7" name="Line"/>
          <p:cNvSpPr/>
          <p:nvPr/>
        </p:nvSpPr>
        <p:spPr>
          <a:xfrm>
            <a:off x="3958828" y="6679406"/>
            <a:ext cx="16466344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748" name="Title Text"/>
          <p:cNvSpPr txBox="1"/>
          <p:nvPr>
            <p:ph type="title"/>
          </p:nvPr>
        </p:nvSpPr>
        <p:spPr>
          <a:xfrm>
            <a:off x="4492377" y="8813601"/>
            <a:ext cx="15544353" cy="2723556"/>
          </a:xfrm>
          <a:prstGeom prst="rect">
            <a:avLst/>
          </a:prstGeom>
        </p:spPr>
        <p:txBody>
          <a:bodyPr lIns="71437" tIns="71437" rIns="71437" bIns="71437" anchor="t"/>
          <a:lstStyle>
            <a:lvl1pPr algn="l" defTabSz="1285875">
              <a:defRPr cap="all" sz="5600"/>
            </a:lvl1pPr>
          </a:lstStyle>
          <a:p>
            <a:pPr/>
            <a:r>
              <a:t>Title Text</a:t>
            </a:r>
          </a:p>
        </p:txBody>
      </p:sp>
      <p:sp>
        <p:nvSpPr>
          <p:cNvPr id="1749" name="Body Level One…"/>
          <p:cNvSpPr txBox="1"/>
          <p:nvPr>
            <p:ph type="body" sz="quarter" idx="1"/>
          </p:nvPr>
        </p:nvSpPr>
        <p:spPr>
          <a:xfrm>
            <a:off x="4492377" y="5813226"/>
            <a:ext cx="15544353" cy="3000376"/>
          </a:xfrm>
          <a:prstGeom prst="rect">
            <a:avLst/>
          </a:prstGeom>
        </p:spPr>
        <p:txBody>
          <a:bodyPr lIns="71437" tIns="71437" rIns="71437" bIns="71437" anchor="b"/>
          <a:lstStyle>
            <a:lvl1pPr algn="l" defTabSz="1285875">
              <a:defRPr sz="2800">
                <a:solidFill>
                  <a:srgbClr val="606060"/>
                </a:solidFill>
              </a:defRPr>
            </a:lvl1pPr>
            <a:lvl2pPr indent="457200" algn="l" defTabSz="1285875">
              <a:defRPr sz="2800">
                <a:solidFill>
                  <a:srgbClr val="606060"/>
                </a:solidFill>
              </a:defRPr>
            </a:lvl2pPr>
            <a:lvl3pPr indent="914400" algn="l" defTabSz="1285875">
              <a:defRPr sz="2800">
                <a:solidFill>
                  <a:srgbClr val="606060"/>
                </a:solidFill>
              </a:defRPr>
            </a:lvl3pPr>
            <a:lvl4pPr indent="1371600" algn="l" defTabSz="1285875">
              <a:defRPr sz="2800">
                <a:solidFill>
                  <a:srgbClr val="606060"/>
                </a:solidFill>
              </a:defRPr>
            </a:lvl4pPr>
            <a:lvl5pPr indent="1828800" algn="l" defTabSz="1285875">
              <a:defRPr sz="28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50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7" name="Line"/>
          <p:cNvSpPr/>
          <p:nvPr/>
        </p:nvSpPr>
        <p:spPr>
          <a:xfrm>
            <a:off x="3958828" y="6679406"/>
            <a:ext cx="16466344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758" name="Title Text"/>
          <p:cNvSpPr txBox="1"/>
          <p:nvPr>
            <p:ph type="title"/>
          </p:nvPr>
        </p:nvSpPr>
        <p:spPr>
          <a:xfrm>
            <a:off x="3851671" y="1857375"/>
            <a:ext cx="16680658" cy="4464844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1759" name="Body Level One…"/>
          <p:cNvSpPr txBox="1"/>
          <p:nvPr>
            <p:ph type="body" sz="quarter" idx="1"/>
          </p:nvPr>
        </p:nvSpPr>
        <p:spPr>
          <a:xfrm>
            <a:off x="3851671" y="7054453"/>
            <a:ext cx="8233173" cy="4464844"/>
          </a:xfrm>
          <a:prstGeom prst="rect">
            <a:avLst/>
          </a:prstGeom>
        </p:spPr>
        <p:txBody>
          <a:bodyPr lIns="71437" tIns="71437" rIns="71437" bIns="71437"/>
          <a:lstStyle>
            <a:lvl1pPr marL="482203" indent="-482203" algn="l" defTabSz="1285875">
              <a:defRPr sz="3800">
                <a:solidFill>
                  <a:srgbClr val="606060"/>
                </a:solidFill>
              </a:defRPr>
            </a:lvl1pPr>
            <a:lvl2pPr marL="482203" indent="-25003" algn="l" defTabSz="1285875">
              <a:defRPr sz="3800">
                <a:solidFill>
                  <a:srgbClr val="606060"/>
                </a:solidFill>
              </a:defRPr>
            </a:lvl2pPr>
            <a:lvl3pPr marL="482203" indent="432196" algn="l" defTabSz="1285875">
              <a:defRPr sz="3800">
                <a:solidFill>
                  <a:srgbClr val="606060"/>
                </a:solidFill>
              </a:defRPr>
            </a:lvl3pPr>
            <a:lvl4pPr marL="482203" indent="889396" algn="l" defTabSz="1285875">
              <a:defRPr sz="3800">
                <a:solidFill>
                  <a:srgbClr val="606060"/>
                </a:solidFill>
              </a:defRPr>
            </a:lvl4pPr>
            <a:lvl5pPr marL="482203" indent="1346596" algn="l" defTabSz="1285875">
              <a:defRPr sz="38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60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Line"/>
          <p:cNvSpPr/>
          <p:nvPr/>
        </p:nvSpPr>
        <p:spPr>
          <a:xfrm>
            <a:off x="3958828" y="2768203"/>
            <a:ext cx="16466344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228" name="Title Text"/>
          <p:cNvSpPr txBox="1"/>
          <p:nvPr>
            <p:ph type="title"/>
          </p:nvPr>
        </p:nvSpPr>
        <p:spPr>
          <a:xfrm>
            <a:off x="3851671" y="464343"/>
            <a:ext cx="16680658" cy="1964532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229" name="Slide Number"/>
          <p:cNvSpPr txBox="1"/>
          <p:nvPr>
            <p:ph type="sldNum" sz="quarter" idx="2"/>
          </p:nvPr>
        </p:nvSpPr>
        <p:spPr>
          <a:xfrm>
            <a:off x="20342220" y="12930187"/>
            <a:ext cx="395491" cy="401588"/>
          </a:xfrm>
          <a:prstGeom prst="rect">
            <a:avLst/>
          </a:prstGeom>
        </p:spPr>
        <p:txBody>
          <a:bodyPr lIns="64293" tIns="64293" rIns="64293" bIns="64293"/>
          <a:lstStyle>
            <a:lvl1pPr algn="r" defTabSz="1285875"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7" name="Line"/>
          <p:cNvSpPr/>
          <p:nvPr/>
        </p:nvSpPr>
        <p:spPr>
          <a:xfrm>
            <a:off x="3958828" y="6679406"/>
            <a:ext cx="16466344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768" name="Title Text"/>
          <p:cNvSpPr txBox="1"/>
          <p:nvPr>
            <p:ph type="title"/>
          </p:nvPr>
        </p:nvSpPr>
        <p:spPr>
          <a:xfrm>
            <a:off x="3963292" y="549175"/>
            <a:ext cx="16457416" cy="2286001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1769" name="Body Level One…"/>
          <p:cNvSpPr txBox="1"/>
          <p:nvPr>
            <p:ph type="body" sz="quarter" idx="1"/>
          </p:nvPr>
        </p:nvSpPr>
        <p:spPr>
          <a:xfrm>
            <a:off x="3963292" y="3069580"/>
            <a:ext cx="8079137" cy="1279178"/>
          </a:xfrm>
          <a:prstGeom prst="rect">
            <a:avLst/>
          </a:prstGeom>
        </p:spPr>
        <p:txBody>
          <a:bodyPr lIns="71437" tIns="71437" rIns="71437" bIns="71437" anchor="b"/>
          <a:lstStyle>
            <a:lvl1pPr algn="l" defTabSz="1285875">
              <a:defRPr b="1" sz="3200">
                <a:solidFill>
                  <a:srgbClr val="606060"/>
                </a:solidFill>
              </a:defRPr>
            </a:lvl1pPr>
            <a:lvl2pPr indent="457200" algn="l" defTabSz="1285875">
              <a:defRPr b="1" sz="3200">
                <a:solidFill>
                  <a:srgbClr val="606060"/>
                </a:solidFill>
              </a:defRPr>
            </a:lvl2pPr>
            <a:lvl3pPr indent="914400" algn="l" defTabSz="1285875">
              <a:defRPr b="1" sz="3200">
                <a:solidFill>
                  <a:srgbClr val="606060"/>
                </a:solidFill>
              </a:defRPr>
            </a:lvl3pPr>
            <a:lvl4pPr indent="1371600" algn="l" defTabSz="1285875">
              <a:defRPr b="1" sz="3200">
                <a:solidFill>
                  <a:srgbClr val="606060"/>
                </a:solidFill>
              </a:defRPr>
            </a:lvl4pPr>
            <a:lvl5pPr indent="1828800" algn="l" defTabSz="1285875">
              <a:defRPr b="1" sz="32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70" name="Rectangle"/>
          <p:cNvSpPr/>
          <p:nvPr>
            <p:ph type="body" sz="quarter" idx="21"/>
          </p:nvPr>
        </p:nvSpPr>
        <p:spPr>
          <a:xfrm>
            <a:off x="12337108" y="3069580"/>
            <a:ext cx="8083600" cy="1279178"/>
          </a:xfrm>
          <a:prstGeom prst="rect">
            <a:avLst/>
          </a:prstGeom>
        </p:spPr>
        <p:txBody>
          <a:bodyPr lIns="71437" tIns="71437" rIns="71437" bIns="71437" anchor="b"/>
          <a:lstStyle/>
          <a:p>
            <a:pPr algn="l" defTabSz="1285875">
              <a:defRPr b="1" sz="3200">
                <a:solidFill>
                  <a:srgbClr val="606060"/>
                </a:solidFill>
              </a:defRPr>
            </a:pPr>
          </a:p>
        </p:txBody>
      </p:sp>
      <p:sp>
        <p:nvSpPr>
          <p:cNvPr id="1771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8" name="Line"/>
          <p:cNvSpPr/>
          <p:nvPr/>
        </p:nvSpPr>
        <p:spPr>
          <a:xfrm>
            <a:off x="3958828" y="6679406"/>
            <a:ext cx="16466344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779" name="Title Text"/>
          <p:cNvSpPr txBox="1"/>
          <p:nvPr>
            <p:ph type="title"/>
          </p:nvPr>
        </p:nvSpPr>
        <p:spPr>
          <a:xfrm>
            <a:off x="3851671" y="1857375"/>
            <a:ext cx="16680658" cy="4464844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1780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7" name="Line"/>
          <p:cNvSpPr/>
          <p:nvPr/>
        </p:nvSpPr>
        <p:spPr>
          <a:xfrm>
            <a:off x="3958828" y="6679406"/>
            <a:ext cx="16466344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788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5" name="Line"/>
          <p:cNvSpPr/>
          <p:nvPr/>
        </p:nvSpPr>
        <p:spPr>
          <a:xfrm>
            <a:off x="3958828" y="6679406"/>
            <a:ext cx="16466344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796" name="Title Text"/>
          <p:cNvSpPr txBox="1"/>
          <p:nvPr>
            <p:ph type="title"/>
          </p:nvPr>
        </p:nvSpPr>
        <p:spPr>
          <a:xfrm>
            <a:off x="3963292" y="546944"/>
            <a:ext cx="6016379" cy="2323951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2800"/>
            </a:lvl1pPr>
          </a:lstStyle>
          <a:p>
            <a:pPr/>
            <a:r>
              <a:t>Title Text</a:t>
            </a:r>
          </a:p>
        </p:txBody>
      </p:sp>
      <p:sp>
        <p:nvSpPr>
          <p:cNvPr id="1797" name="Body Level One…"/>
          <p:cNvSpPr txBox="1"/>
          <p:nvPr>
            <p:ph type="body" sz="half" idx="1"/>
          </p:nvPr>
        </p:nvSpPr>
        <p:spPr>
          <a:xfrm>
            <a:off x="10198448" y="546944"/>
            <a:ext cx="10222260" cy="11704588"/>
          </a:xfrm>
          <a:prstGeom prst="rect">
            <a:avLst/>
          </a:prstGeom>
        </p:spPr>
        <p:txBody>
          <a:bodyPr lIns="71437" tIns="71437" rIns="71437" bIns="71437"/>
          <a:lstStyle>
            <a:lvl1pPr marL="482203" indent="-482203" algn="l" defTabSz="1285875">
              <a:defRPr sz="4400">
                <a:solidFill>
                  <a:srgbClr val="606060"/>
                </a:solidFill>
              </a:defRPr>
            </a:lvl1pPr>
            <a:lvl2pPr marL="482203" indent="-25003" algn="l" defTabSz="1285875">
              <a:defRPr sz="4400">
                <a:solidFill>
                  <a:srgbClr val="606060"/>
                </a:solidFill>
              </a:defRPr>
            </a:lvl2pPr>
            <a:lvl3pPr marL="482203" indent="432196" algn="l" defTabSz="1285875">
              <a:defRPr sz="4400">
                <a:solidFill>
                  <a:srgbClr val="606060"/>
                </a:solidFill>
              </a:defRPr>
            </a:lvl3pPr>
            <a:lvl4pPr marL="482203" indent="889396" algn="l" defTabSz="1285875">
              <a:defRPr sz="4400">
                <a:solidFill>
                  <a:srgbClr val="606060"/>
                </a:solidFill>
              </a:defRPr>
            </a:lvl4pPr>
            <a:lvl5pPr marL="482203" indent="1346596" algn="l" defTabSz="1285875">
              <a:defRPr sz="44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98" name="Rectangle"/>
          <p:cNvSpPr/>
          <p:nvPr>
            <p:ph type="body" sz="quarter" idx="21"/>
          </p:nvPr>
        </p:nvSpPr>
        <p:spPr>
          <a:xfrm>
            <a:off x="3963292" y="2870894"/>
            <a:ext cx="6016379" cy="9380638"/>
          </a:xfrm>
          <a:prstGeom prst="rect">
            <a:avLst/>
          </a:prstGeom>
        </p:spPr>
        <p:txBody>
          <a:bodyPr lIns="71437" tIns="71437" rIns="71437" bIns="71437"/>
          <a:lstStyle/>
          <a:p>
            <a:pPr algn="l" defTabSz="1285875">
              <a:defRPr sz="1800">
                <a:solidFill>
                  <a:srgbClr val="606060"/>
                </a:solidFill>
              </a:defRPr>
            </a:pPr>
          </a:p>
        </p:txBody>
      </p:sp>
      <p:sp>
        <p:nvSpPr>
          <p:cNvPr id="1799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6" name="Line"/>
          <p:cNvSpPr/>
          <p:nvPr/>
        </p:nvSpPr>
        <p:spPr>
          <a:xfrm>
            <a:off x="3958828" y="6679406"/>
            <a:ext cx="16466344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807" name="Title Text"/>
          <p:cNvSpPr txBox="1"/>
          <p:nvPr>
            <p:ph type="title"/>
          </p:nvPr>
        </p:nvSpPr>
        <p:spPr>
          <a:xfrm>
            <a:off x="6633269" y="9601647"/>
            <a:ext cx="10972355" cy="1134071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2800"/>
            </a:lvl1pPr>
          </a:lstStyle>
          <a:p>
            <a:pPr/>
            <a:r>
              <a:t>Title Text</a:t>
            </a:r>
          </a:p>
        </p:txBody>
      </p:sp>
      <p:sp>
        <p:nvSpPr>
          <p:cNvPr id="1808" name="Image"/>
          <p:cNvSpPr/>
          <p:nvPr>
            <p:ph type="pic" sz="half" idx="21"/>
          </p:nvPr>
        </p:nvSpPr>
        <p:spPr>
          <a:xfrm>
            <a:off x="6633269" y="1225600"/>
            <a:ext cx="10972355" cy="822870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809" name="Body Level One…"/>
          <p:cNvSpPr txBox="1"/>
          <p:nvPr>
            <p:ph type="body" sz="quarter" idx="1"/>
          </p:nvPr>
        </p:nvSpPr>
        <p:spPr>
          <a:xfrm>
            <a:off x="6633269" y="10735717"/>
            <a:ext cx="10972355" cy="1609577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1800">
                <a:solidFill>
                  <a:srgbClr val="606060"/>
                </a:solidFill>
              </a:defRPr>
            </a:lvl1pPr>
            <a:lvl2pPr indent="457200" algn="l" defTabSz="1285875">
              <a:defRPr sz="1800">
                <a:solidFill>
                  <a:srgbClr val="606060"/>
                </a:solidFill>
              </a:defRPr>
            </a:lvl2pPr>
            <a:lvl3pPr indent="914400" algn="l" defTabSz="1285875">
              <a:defRPr sz="1800">
                <a:solidFill>
                  <a:srgbClr val="606060"/>
                </a:solidFill>
              </a:defRPr>
            </a:lvl3pPr>
            <a:lvl4pPr indent="1371600" algn="l" defTabSz="1285875">
              <a:defRPr sz="1800">
                <a:solidFill>
                  <a:srgbClr val="606060"/>
                </a:solidFill>
              </a:defRPr>
            </a:lvl4pPr>
            <a:lvl5pPr indent="1828800" algn="l" defTabSz="1285875">
              <a:defRPr sz="18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810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7" name="Line"/>
          <p:cNvSpPr/>
          <p:nvPr/>
        </p:nvSpPr>
        <p:spPr>
          <a:xfrm>
            <a:off x="3958828" y="6679406"/>
            <a:ext cx="16466344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818" name="Title Text"/>
          <p:cNvSpPr txBox="1"/>
          <p:nvPr>
            <p:ph type="title"/>
          </p:nvPr>
        </p:nvSpPr>
        <p:spPr>
          <a:xfrm>
            <a:off x="3851671" y="1857375"/>
            <a:ext cx="16680658" cy="4464844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1819" name="Body Level One…"/>
          <p:cNvSpPr txBox="1"/>
          <p:nvPr>
            <p:ph type="body" sz="half" idx="1"/>
          </p:nvPr>
        </p:nvSpPr>
        <p:spPr>
          <a:xfrm>
            <a:off x="3851671" y="7054453"/>
            <a:ext cx="16680658" cy="4464844"/>
          </a:xfrm>
          <a:prstGeom prst="rect">
            <a:avLst/>
          </a:prstGeom>
        </p:spPr>
        <p:txBody>
          <a:bodyPr lIns="71437" tIns="71437" rIns="71437" bIns="71437"/>
          <a:lstStyle>
            <a:lvl1pPr marL="482203" indent="-482203" algn="l" defTabSz="1285875">
              <a:defRPr sz="3600">
                <a:solidFill>
                  <a:srgbClr val="606060"/>
                </a:solidFill>
              </a:defRPr>
            </a:lvl1pPr>
            <a:lvl2pPr marL="482203" indent="-25003" algn="l" defTabSz="1285875">
              <a:defRPr sz="3600">
                <a:solidFill>
                  <a:srgbClr val="606060"/>
                </a:solidFill>
              </a:defRPr>
            </a:lvl2pPr>
            <a:lvl3pPr marL="482203" indent="432196" algn="l" defTabSz="1285875">
              <a:defRPr sz="3600">
                <a:solidFill>
                  <a:srgbClr val="606060"/>
                </a:solidFill>
              </a:defRPr>
            </a:lvl3pPr>
            <a:lvl4pPr marL="482203" indent="889396" algn="l" defTabSz="1285875">
              <a:defRPr sz="3600">
                <a:solidFill>
                  <a:srgbClr val="606060"/>
                </a:solidFill>
              </a:defRPr>
            </a:lvl4pPr>
            <a:lvl5pPr marL="482203" indent="1346596" algn="l" defTabSz="1285875">
              <a:defRPr sz="36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820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7" name="Line"/>
          <p:cNvSpPr/>
          <p:nvPr/>
        </p:nvSpPr>
        <p:spPr>
          <a:xfrm>
            <a:off x="3958828" y="6679406"/>
            <a:ext cx="16466344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828" name="Title Text"/>
          <p:cNvSpPr txBox="1"/>
          <p:nvPr>
            <p:ph type="title"/>
          </p:nvPr>
        </p:nvSpPr>
        <p:spPr>
          <a:xfrm>
            <a:off x="16362164" y="1857375"/>
            <a:ext cx="4170165" cy="9661922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1829" name="Body Level One…"/>
          <p:cNvSpPr txBox="1"/>
          <p:nvPr>
            <p:ph type="body" sz="half" idx="1"/>
          </p:nvPr>
        </p:nvSpPr>
        <p:spPr>
          <a:xfrm>
            <a:off x="3851671" y="1857375"/>
            <a:ext cx="12296181" cy="9661922"/>
          </a:xfrm>
          <a:prstGeom prst="rect">
            <a:avLst/>
          </a:prstGeom>
        </p:spPr>
        <p:txBody>
          <a:bodyPr lIns="71437" tIns="71437" rIns="71437" bIns="71437"/>
          <a:lstStyle>
            <a:lvl1pPr marL="482203" indent="-482203" algn="l" defTabSz="1285875">
              <a:defRPr sz="3600">
                <a:solidFill>
                  <a:srgbClr val="606060"/>
                </a:solidFill>
              </a:defRPr>
            </a:lvl1pPr>
            <a:lvl2pPr marL="482203" indent="-25003" algn="l" defTabSz="1285875">
              <a:defRPr sz="3600">
                <a:solidFill>
                  <a:srgbClr val="606060"/>
                </a:solidFill>
              </a:defRPr>
            </a:lvl2pPr>
            <a:lvl3pPr marL="482203" indent="432196" algn="l" defTabSz="1285875">
              <a:defRPr sz="3600">
                <a:solidFill>
                  <a:srgbClr val="606060"/>
                </a:solidFill>
              </a:defRPr>
            </a:lvl3pPr>
            <a:lvl4pPr marL="482203" indent="889396" algn="l" defTabSz="1285875">
              <a:defRPr sz="3600">
                <a:solidFill>
                  <a:srgbClr val="606060"/>
                </a:solidFill>
              </a:defRPr>
            </a:lvl4pPr>
            <a:lvl5pPr marL="482203" indent="1346596" algn="l" defTabSz="1285875">
              <a:defRPr sz="36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830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7" name="Title Text"/>
          <p:cNvSpPr txBox="1"/>
          <p:nvPr>
            <p:ph type="title"/>
          </p:nvPr>
        </p:nvSpPr>
        <p:spPr>
          <a:xfrm>
            <a:off x="4418707" y="4261694"/>
            <a:ext cx="15546586" cy="2940099"/>
          </a:xfrm>
          <a:prstGeom prst="rect">
            <a:avLst/>
          </a:prstGeom>
        </p:spPr>
        <p:txBody>
          <a:bodyPr lIns="71437" tIns="71437" rIns="71437" bIns="71437" anchor="ctr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1838" name="Body Level One…"/>
          <p:cNvSpPr txBox="1"/>
          <p:nvPr>
            <p:ph type="body" sz="quarter" idx="1"/>
          </p:nvPr>
        </p:nvSpPr>
        <p:spPr>
          <a:xfrm>
            <a:off x="5791647" y="7773292"/>
            <a:ext cx="12800708" cy="3504904"/>
          </a:xfrm>
          <a:prstGeom prst="rect">
            <a:avLst/>
          </a:prstGeom>
        </p:spPr>
        <p:txBody>
          <a:bodyPr lIns="64293" tIns="64293" rIns="64293" bIns="64293"/>
          <a:lstStyle>
            <a:lvl1pPr defTabSz="1285875">
              <a:defRPr sz="3600">
                <a:solidFill>
                  <a:srgbClr val="606060"/>
                </a:solidFill>
              </a:defRPr>
            </a:lvl1pPr>
            <a:lvl2pPr indent="457200" defTabSz="1285875">
              <a:defRPr sz="3600">
                <a:solidFill>
                  <a:srgbClr val="606060"/>
                </a:solidFill>
              </a:defRPr>
            </a:lvl2pPr>
            <a:lvl3pPr indent="914400" defTabSz="1285875">
              <a:defRPr sz="3600">
                <a:solidFill>
                  <a:srgbClr val="606060"/>
                </a:solidFill>
              </a:defRPr>
            </a:lvl3pPr>
            <a:lvl4pPr indent="1371600" defTabSz="1285875">
              <a:defRPr sz="3600">
                <a:solidFill>
                  <a:srgbClr val="606060"/>
                </a:solidFill>
              </a:defRPr>
            </a:lvl4pPr>
            <a:lvl5pPr indent="1828800" defTabSz="1285875">
              <a:defRPr sz="36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839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6" name="Title Text"/>
          <p:cNvSpPr txBox="1"/>
          <p:nvPr>
            <p:ph type="title"/>
          </p:nvPr>
        </p:nvSpPr>
        <p:spPr>
          <a:xfrm>
            <a:off x="3851671" y="5214937"/>
            <a:ext cx="16680658" cy="3286126"/>
          </a:xfrm>
          <a:prstGeom prst="rect">
            <a:avLst/>
          </a:prstGeom>
        </p:spPr>
        <p:txBody>
          <a:bodyPr lIns="71437" tIns="71437" rIns="71437" bIns="71437" anchor="ctr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1847" name="Body Level One…"/>
          <p:cNvSpPr txBox="1"/>
          <p:nvPr>
            <p:ph type="body" idx="1"/>
          </p:nvPr>
        </p:nvSpPr>
        <p:spPr>
          <a:xfrm>
            <a:off x="3963292" y="3201292"/>
            <a:ext cx="16457416" cy="9050240"/>
          </a:xfrm>
          <a:prstGeom prst="rect">
            <a:avLst/>
          </a:prstGeom>
        </p:spPr>
        <p:txBody>
          <a:bodyPr lIns="64293" tIns="64293" rIns="64293" bIns="64293"/>
          <a:lstStyle>
            <a:lvl1pPr marL="482203" indent="-482203" algn="l" defTabSz="1285875">
              <a:defRPr sz="3600">
                <a:solidFill>
                  <a:srgbClr val="606060"/>
                </a:solidFill>
              </a:defRPr>
            </a:lvl1pPr>
            <a:lvl2pPr marL="482203" indent="-25003" algn="l" defTabSz="1285875">
              <a:defRPr sz="3600">
                <a:solidFill>
                  <a:srgbClr val="606060"/>
                </a:solidFill>
              </a:defRPr>
            </a:lvl2pPr>
            <a:lvl3pPr marL="482203" indent="432196" algn="l" defTabSz="1285875">
              <a:defRPr sz="3600">
                <a:solidFill>
                  <a:srgbClr val="606060"/>
                </a:solidFill>
              </a:defRPr>
            </a:lvl3pPr>
            <a:lvl4pPr marL="482203" indent="889396" algn="l" defTabSz="1285875">
              <a:defRPr sz="3600">
                <a:solidFill>
                  <a:srgbClr val="606060"/>
                </a:solidFill>
              </a:defRPr>
            </a:lvl4pPr>
            <a:lvl5pPr marL="482203" indent="1346596" algn="l" defTabSz="1285875">
              <a:defRPr sz="36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848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5" name="Title Text"/>
          <p:cNvSpPr txBox="1"/>
          <p:nvPr>
            <p:ph type="title"/>
          </p:nvPr>
        </p:nvSpPr>
        <p:spPr>
          <a:xfrm>
            <a:off x="4492377" y="8813601"/>
            <a:ext cx="15544353" cy="2723556"/>
          </a:xfrm>
          <a:prstGeom prst="rect">
            <a:avLst/>
          </a:prstGeom>
        </p:spPr>
        <p:txBody>
          <a:bodyPr lIns="71437" tIns="71437" rIns="71437" bIns="71437" anchor="t"/>
          <a:lstStyle>
            <a:lvl1pPr algn="l" defTabSz="1285875">
              <a:defRPr cap="all" sz="5600"/>
            </a:lvl1pPr>
          </a:lstStyle>
          <a:p>
            <a:pPr/>
            <a:r>
              <a:t>Title Text</a:t>
            </a:r>
          </a:p>
        </p:txBody>
      </p:sp>
      <p:sp>
        <p:nvSpPr>
          <p:cNvPr id="1856" name="Body Level One…"/>
          <p:cNvSpPr txBox="1"/>
          <p:nvPr>
            <p:ph type="body" sz="quarter" idx="1"/>
          </p:nvPr>
        </p:nvSpPr>
        <p:spPr>
          <a:xfrm>
            <a:off x="4492377" y="5813226"/>
            <a:ext cx="15544353" cy="3000376"/>
          </a:xfrm>
          <a:prstGeom prst="rect">
            <a:avLst/>
          </a:prstGeom>
        </p:spPr>
        <p:txBody>
          <a:bodyPr lIns="64293" tIns="64293" rIns="64293" bIns="64293" anchor="b"/>
          <a:lstStyle>
            <a:lvl1pPr algn="l" defTabSz="1285875">
              <a:defRPr sz="2800">
                <a:solidFill>
                  <a:srgbClr val="606060"/>
                </a:solidFill>
              </a:defRPr>
            </a:lvl1pPr>
            <a:lvl2pPr indent="457200" algn="l" defTabSz="1285875">
              <a:defRPr sz="2800">
                <a:solidFill>
                  <a:srgbClr val="606060"/>
                </a:solidFill>
              </a:defRPr>
            </a:lvl2pPr>
            <a:lvl3pPr indent="914400" algn="l" defTabSz="1285875">
              <a:defRPr sz="2800">
                <a:solidFill>
                  <a:srgbClr val="606060"/>
                </a:solidFill>
              </a:defRPr>
            </a:lvl3pPr>
            <a:lvl4pPr indent="1371600" algn="l" defTabSz="1285875">
              <a:defRPr sz="2800">
                <a:solidFill>
                  <a:srgbClr val="606060"/>
                </a:solidFill>
              </a:defRPr>
            </a:lvl4pPr>
            <a:lvl5pPr indent="1828800" algn="l" defTabSz="1285875">
              <a:defRPr sz="28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857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Line"/>
          <p:cNvSpPr/>
          <p:nvPr/>
        </p:nvSpPr>
        <p:spPr>
          <a:xfrm>
            <a:off x="3958828" y="2768203"/>
            <a:ext cx="16466344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237" name="Slide Number"/>
          <p:cNvSpPr txBox="1"/>
          <p:nvPr>
            <p:ph type="sldNum" sz="quarter" idx="2"/>
          </p:nvPr>
        </p:nvSpPr>
        <p:spPr>
          <a:xfrm>
            <a:off x="20342220" y="12930187"/>
            <a:ext cx="395491" cy="401588"/>
          </a:xfrm>
          <a:prstGeom prst="rect">
            <a:avLst/>
          </a:prstGeom>
        </p:spPr>
        <p:txBody>
          <a:bodyPr lIns="64293" tIns="64293" rIns="64293" bIns="64293"/>
          <a:lstStyle>
            <a:lvl1pPr algn="r" defTabSz="1285875"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4" name="Title Text"/>
          <p:cNvSpPr txBox="1"/>
          <p:nvPr>
            <p:ph type="title"/>
          </p:nvPr>
        </p:nvSpPr>
        <p:spPr>
          <a:xfrm>
            <a:off x="3851671" y="5214937"/>
            <a:ext cx="16680658" cy="3286126"/>
          </a:xfrm>
          <a:prstGeom prst="rect">
            <a:avLst/>
          </a:prstGeom>
        </p:spPr>
        <p:txBody>
          <a:bodyPr lIns="71437" tIns="71437" rIns="71437" bIns="71437" anchor="ctr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1865" name="Body Level One…"/>
          <p:cNvSpPr txBox="1"/>
          <p:nvPr>
            <p:ph type="body" sz="half" idx="1"/>
          </p:nvPr>
        </p:nvSpPr>
        <p:spPr>
          <a:xfrm>
            <a:off x="3963292" y="3201292"/>
            <a:ext cx="8121552" cy="9050240"/>
          </a:xfrm>
          <a:prstGeom prst="rect">
            <a:avLst/>
          </a:prstGeom>
        </p:spPr>
        <p:txBody>
          <a:bodyPr lIns="64293" tIns="64293" rIns="64293" bIns="64293"/>
          <a:lstStyle>
            <a:lvl1pPr marL="482203" indent="-482203" algn="l" defTabSz="1285875">
              <a:defRPr sz="3800">
                <a:solidFill>
                  <a:srgbClr val="606060"/>
                </a:solidFill>
              </a:defRPr>
            </a:lvl1pPr>
            <a:lvl2pPr marL="482203" indent="-25003" algn="l" defTabSz="1285875">
              <a:defRPr sz="3800">
                <a:solidFill>
                  <a:srgbClr val="606060"/>
                </a:solidFill>
              </a:defRPr>
            </a:lvl2pPr>
            <a:lvl3pPr marL="482203" indent="432196" algn="l" defTabSz="1285875">
              <a:defRPr sz="3800">
                <a:solidFill>
                  <a:srgbClr val="606060"/>
                </a:solidFill>
              </a:defRPr>
            </a:lvl3pPr>
            <a:lvl4pPr marL="482203" indent="889396" algn="l" defTabSz="1285875">
              <a:defRPr sz="3800">
                <a:solidFill>
                  <a:srgbClr val="606060"/>
                </a:solidFill>
              </a:defRPr>
            </a:lvl4pPr>
            <a:lvl5pPr marL="482203" indent="1346596" algn="l" defTabSz="1285875">
              <a:defRPr sz="38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866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" name="Title Text"/>
          <p:cNvSpPr txBox="1"/>
          <p:nvPr>
            <p:ph type="title"/>
          </p:nvPr>
        </p:nvSpPr>
        <p:spPr>
          <a:xfrm>
            <a:off x="3963292" y="549175"/>
            <a:ext cx="16457416" cy="2286001"/>
          </a:xfrm>
          <a:prstGeom prst="rect">
            <a:avLst/>
          </a:prstGeom>
        </p:spPr>
        <p:txBody>
          <a:bodyPr lIns="71437" tIns="71437" rIns="71437" bIns="71437" anchor="ctr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1874" name="Body Level One…"/>
          <p:cNvSpPr txBox="1"/>
          <p:nvPr>
            <p:ph type="body" sz="quarter" idx="1"/>
          </p:nvPr>
        </p:nvSpPr>
        <p:spPr>
          <a:xfrm>
            <a:off x="3963292" y="3069580"/>
            <a:ext cx="8079137" cy="1279178"/>
          </a:xfrm>
          <a:prstGeom prst="rect">
            <a:avLst/>
          </a:prstGeom>
        </p:spPr>
        <p:txBody>
          <a:bodyPr lIns="64293" tIns="64293" rIns="64293" bIns="64293" anchor="b"/>
          <a:lstStyle>
            <a:lvl1pPr algn="l" defTabSz="1285875">
              <a:defRPr b="1" sz="3200">
                <a:solidFill>
                  <a:srgbClr val="606060"/>
                </a:solidFill>
              </a:defRPr>
            </a:lvl1pPr>
            <a:lvl2pPr indent="457200" algn="l" defTabSz="1285875">
              <a:defRPr b="1" sz="3200">
                <a:solidFill>
                  <a:srgbClr val="606060"/>
                </a:solidFill>
              </a:defRPr>
            </a:lvl2pPr>
            <a:lvl3pPr indent="914400" algn="l" defTabSz="1285875">
              <a:defRPr b="1" sz="3200">
                <a:solidFill>
                  <a:srgbClr val="606060"/>
                </a:solidFill>
              </a:defRPr>
            </a:lvl3pPr>
            <a:lvl4pPr indent="1371600" algn="l" defTabSz="1285875">
              <a:defRPr b="1" sz="3200">
                <a:solidFill>
                  <a:srgbClr val="606060"/>
                </a:solidFill>
              </a:defRPr>
            </a:lvl4pPr>
            <a:lvl5pPr indent="1828800" algn="l" defTabSz="1285875">
              <a:defRPr b="1" sz="32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875" name="Rectangle"/>
          <p:cNvSpPr/>
          <p:nvPr>
            <p:ph type="body" sz="quarter" idx="21"/>
          </p:nvPr>
        </p:nvSpPr>
        <p:spPr>
          <a:xfrm>
            <a:off x="12337108" y="3069580"/>
            <a:ext cx="8083600" cy="1279178"/>
          </a:xfrm>
          <a:prstGeom prst="rect">
            <a:avLst/>
          </a:prstGeom>
        </p:spPr>
        <p:txBody>
          <a:bodyPr lIns="64293" tIns="64293" rIns="64293" bIns="64293" anchor="b"/>
          <a:lstStyle/>
          <a:p>
            <a:pPr algn="l" defTabSz="1285875">
              <a:defRPr b="1" sz="3200">
                <a:solidFill>
                  <a:srgbClr val="606060"/>
                </a:solidFill>
              </a:defRPr>
            </a:pPr>
          </a:p>
        </p:txBody>
      </p:sp>
      <p:sp>
        <p:nvSpPr>
          <p:cNvPr id="1876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3" name="Title Text"/>
          <p:cNvSpPr txBox="1"/>
          <p:nvPr>
            <p:ph type="title"/>
          </p:nvPr>
        </p:nvSpPr>
        <p:spPr>
          <a:xfrm>
            <a:off x="3851671" y="5214937"/>
            <a:ext cx="16680658" cy="3286126"/>
          </a:xfrm>
          <a:prstGeom prst="rect">
            <a:avLst/>
          </a:prstGeom>
        </p:spPr>
        <p:txBody>
          <a:bodyPr lIns="71437" tIns="71437" rIns="71437" bIns="71437" anchor="ctr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1884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1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8" name="Title Text"/>
          <p:cNvSpPr txBox="1"/>
          <p:nvPr>
            <p:ph type="title"/>
          </p:nvPr>
        </p:nvSpPr>
        <p:spPr>
          <a:xfrm>
            <a:off x="3963292" y="546944"/>
            <a:ext cx="6016379" cy="2323951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2800"/>
            </a:lvl1pPr>
          </a:lstStyle>
          <a:p>
            <a:pPr/>
            <a:r>
              <a:t>Title Text</a:t>
            </a:r>
          </a:p>
        </p:txBody>
      </p:sp>
      <p:sp>
        <p:nvSpPr>
          <p:cNvPr id="1899" name="Body Level One…"/>
          <p:cNvSpPr txBox="1"/>
          <p:nvPr>
            <p:ph type="body" sz="half" idx="1"/>
          </p:nvPr>
        </p:nvSpPr>
        <p:spPr>
          <a:xfrm>
            <a:off x="10198448" y="546944"/>
            <a:ext cx="10222260" cy="11704588"/>
          </a:xfrm>
          <a:prstGeom prst="rect">
            <a:avLst/>
          </a:prstGeom>
        </p:spPr>
        <p:txBody>
          <a:bodyPr lIns="64293" tIns="64293" rIns="64293" bIns="64293"/>
          <a:lstStyle>
            <a:lvl1pPr marL="482203" indent="-482203" algn="l" defTabSz="1285875">
              <a:defRPr sz="4400">
                <a:solidFill>
                  <a:srgbClr val="606060"/>
                </a:solidFill>
              </a:defRPr>
            </a:lvl1pPr>
            <a:lvl2pPr marL="482203" indent="-25003" algn="l" defTabSz="1285875">
              <a:defRPr sz="4400">
                <a:solidFill>
                  <a:srgbClr val="606060"/>
                </a:solidFill>
              </a:defRPr>
            </a:lvl2pPr>
            <a:lvl3pPr marL="482203" indent="432196" algn="l" defTabSz="1285875">
              <a:defRPr sz="4400">
                <a:solidFill>
                  <a:srgbClr val="606060"/>
                </a:solidFill>
              </a:defRPr>
            </a:lvl3pPr>
            <a:lvl4pPr marL="482203" indent="889396" algn="l" defTabSz="1285875">
              <a:defRPr sz="4400">
                <a:solidFill>
                  <a:srgbClr val="606060"/>
                </a:solidFill>
              </a:defRPr>
            </a:lvl4pPr>
            <a:lvl5pPr marL="482203" indent="1346596" algn="l" defTabSz="1285875">
              <a:defRPr sz="44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900" name="Rectangle"/>
          <p:cNvSpPr/>
          <p:nvPr>
            <p:ph type="body" sz="quarter" idx="21"/>
          </p:nvPr>
        </p:nvSpPr>
        <p:spPr>
          <a:xfrm>
            <a:off x="3963292" y="2870894"/>
            <a:ext cx="6016379" cy="9380638"/>
          </a:xfrm>
          <a:prstGeom prst="rect">
            <a:avLst/>
          </a:prstGeom>
        </p:spPr>
        <p:txBody>
          <a:bodyPr lIns="64293" tIns="64293" rIns="64293" bIns="64293"/>
          <a:lstStyle/>
          <a:p>
            <a:pPr algn="l" defTabSz="1285875">
              <a:defRPr sz="1800">
                <a:solidFill>
                  <a:srgbClr val="606060"/>
                </a:solidFill>
              </a:defRPr>
            </a:pPr>
          </a:p>
        </p:txBody>
      </p:sp>
      <p:sp>
        <p:nvSpPr>
          <p:cNvPr id="1901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8" name="Title Text"/>
          <p:cNvSpPr txBox="1"/>
          <p:nvPr>
            <p:ph type="title"/>
          </p:nvPr>
        </p:nvSpPr>
        <p:spPr>
          <a:xfrm>
            <a:off x="6633269" y="9601647"/>
            <a:ext cx="10972355" cy="1134071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2800"/>
            </a:lvl1pPr>
          </a:lstStyle>
          <a:p>
            <a:pPr/>
            <a:r>
              <a:t>Title Text</a:t>
            </a:r>
          </a:p>
        </p:txBody>
      </p:sp>
      <p:sp>
        <p:nvSpPr>
          <p:cNvPr id="1909" name="Image"/>
          <p:cNvSpPr/>
          <p:nvPr>
            <p:ph type="pic" sz="half" idx="21"/>
          </p:nvPr>
        </p:nvSpPr>
        <p:spPr>
          <a:xfrm>
            <a:off x="6633269" y="1225600"/>
            <a:ext cx="10972355" cy="822870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910" name="Body Level One…"/>
          <p:cNvSpPr txBox="1"/>
          <p:nvPr>
            <p:ph type="body" sz="quarter" idx="1"/>
          </p:nvPr>
        </p:nvSpPr>
        <p:spPr>
          <a:xfrm>
            <a:off x="6633269" y="10735717"/>
            <a:ext cx="10972355" cy="1609577"/>
          </a:xfrm>
          <a:prstGeom prst="rect">
            <a:avLst/>
          </a:prstGeom>
        </p:spPr>
        <p:txBody>
          <a:bodyPr lIns="64293" tIns="64293" rIns="64293" bIns="64293"/>
          <a:lstStyle>
            <a:lvl1pPr algn="l" defTabSz="1285875">
              <a:defRPr sz="1800">
                <a:solidFill>
                  <a:srgbClr val="606060"/>
                </a:solidFill>
              </a:defRPr>
            </a:lvl1pPr>
            <a:lvl2pPr indent="457200" algn="l" defTabSz="1285875">
              <a:defRPr sz="1800">
                <a:solidFill>
                  <a:srgbClr val="606060"/>
                </a:solidFill>
              </a:defRPr>
            </a:lvl2pPr>
            <a:lvl3pPr indent="914400" algn="l" defTabSz="1285875">
              <a:defRPr sz="1800">
                <a:solidFill>
                  <a:srgbClr val="606060"/>
                </a:solidFill>
              </a:defRPr>
            </a:lvl3pPr>
            <a:lvl4pPr indent="1371600" algn="l" defTabSz="1285875">
              <a:defRPr sz="1800">
                <a:solidFill>
                  <a:srgbClr val="606060"/>
                </a:solidFill>
              </a:defRPr>
            </a:lvl4pPr>
            <a:lvl5pPr indent="1828800" algn="l" defTabSz="1285875">
              <a:defRPr sz="18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911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8" name="Title Text"/>
          <p:cNvSpPr txBox="1"/>
          <p:nvPr>
            <p:ph type="title"/>
          </p:nvPr>
        </p:nvSpPr>
        <p:spPr>
          <a:xfrm>
            <a:off x="3851671" y="5214937"/>
            <a:ext cx="16680658" cy="3286126"/>
          </a:xfrm>
          <a:prstGeom prst="rect">
            <a:avLst/>
          </a:prstGeom>
        </p:spPr>
        <p:txBody>
          <a:bodyPr lIns="71437" tIns="71437" rIns="71437" bIns="71437" anchor="ctr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1919" name="Body Level One…"/>
          <p:cNvSpPr txBox="1"/>
          <p:nvPr>
            <p:ph type="body" idx="1"/>
          </p:nvPr>
        </p:nvSpPr>
        <p:spPr>
          <a:xfrm>
            <a:off x="3963292" y="3201292"/>
            <a:ext cx="16457416" cy="9050240"/>
          </a:xfrm>
          <a:prstGeom prst="rect">
            <a:avLst/>
          </a:prstGeom>
        </p:spPr>
        <p:txBody>
          <a:bodyPr lIns="64293" tIns="64293" rIns="64293" bIns="64293"/>
          <a:lstStyle>
            <a:lvl1pPr marL="482203" indent="-482203" algn="l" defTabSz="1285875">
              <a:defRPr sz="3600">
                <a:solidFill>
                  <a:srgbClr val="606060"/>
                </a:solidFill>
              </a:defRPr>
            </a:lvl1pPr>
            <a:lvl2pPr marL="482203" indent="-25003" algn="l" defTabSz="1285875">
              <a:defRPr sz="3600">
                <a:solidFill>
                  <a:srgbClr val="606060"/>
                </a:solidFill>
              </a:defRPr>
            </a:lvl2pPr>
            <a:lvl3pPr marL="482203" indent="432196" algn="l" defTabSz="1285875">
              <a:defRPr sz="3600">
                <a:solidFill>
                  <a:srgbClr val="606060"/>
                </a:solidFill>
              </a:defRPr>
            </a:lvl3pPr>
            <a:lvl4pPr marL="482203" indent="889396" algn="l" defTabSz="1285875">
              <a:defRPr sz="3600">
                <a:solidFill>
                  <a:srgbClr val="606060"/>
                </a:solidFill>
              </a:defRPr>
            </a:lvl4pPr>
            <a:lvl5pPr marL="482203" indent="1346596" algn="l" defTabSz="1285875">
              <a:defRPr sz="36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920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7" name="Title Text"/>
          <p:cNvSpPr txBox="1"/>
          <p:nvPr>
            <p:ph type="title"/>
          </p:nvPr>
        </p:nvSpPr>
        <p:spPr>
          <a:xfrm>
            <a:off x="16362164" y="3201292"/>
            <a:ext cx="4170165" cy="9050240"/>
          </a:xfrm>
          <a:prstGeom prst="rect">
            <a:avLst/>
          </a:prstGeom>
        </p:spPr>
        <p:txBody>
          <a:bodyPr lIns="71437" tIns="71437" rIns="71437" bIns="71437" anchor="ctr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1928" name="Body Level One…"/>
          <p:cNvSpPr txBox="1"/>
          <p:nvPr>
            <p:ph type="body" sz="half" idx="1"/>
          </p:nvPr>
        </p:nvSpPr>
        <p:spPr>
          <a:xfrm>
            <a:off x="3851671" y="3201292"/>
            <a:ext cx="12296181" cy="9050240"/>
          </a:xfrm>
          <a:prstGeom prst="rect">
            <a:avLst/>
          </a:prstGeom>
        </p:spPr>
        <p:txBody>
          <a:bodyPr lIns="64293" tIns="64293" rIns="64293" bIns="64293"/>
          <a:lstStyle>
            <a:lvl1pPr marL="482203" indent="-482203" algn="l" defTabSz="1285875">
              <a:defRPr sz="3600">
                <a:solidFill>
                  <a:srgbClr val="606060"/>
                </a:solidFill>
              </a:defRPr>
            </a:lvl1pPr>
            <a:lvl2pPr marL="482203" indent="-25003" algn="l" defTabSz="1285875">
              <a:defRPr sz="3600">
                <a:solidFill>
                  <a:srgbClr val="606060"/>
                </a:solidFill>
              </a:defRPr>
            </a:lvl2pPr>
            <a:lvl3pPr marL="482203" indent="432196" algn="l" defTabSz="1285875">
              <a:defRPr sz="3600">
                <a:solidFill>
                  <a:srgbClr val="606060"/>
                </a:solidFill>
              </a:defRPr>
            </a:lvl3pPr>
            <a:lvl4pPr marL="482203" indent="889396" algn="l" defTabSz="1285875">
              <a:defRPr sz="3600">
                <a:solidFill>
                  <a:srgbClr val="606060"/>
                </a:solidFill>
              </a:defRPr>
            </a:lvl4pPr>
            <a:lvl5pPr marL="482203" indent="1346596" algn="l" defTabSz="1285875">
              <a:defRPr sz="36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929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6" name="Line"/>
          <p:cNvSpPr/>
          <p:nvPr/>
        </p:nvSpPr>
        <p:spPr>
          <a:xfrm flipH="1">
            <a:off x="12193785" y="2536031"/>
            <a:ext cx="1" cy="6072188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937" name="Title Text"/>
          <p:cNvSpPr txBox="1"/>
          <p:nvPr>
            <p:ph type="title"/>
          </p:nvPr>
        </p:nvSpPr>
        <p:spPr>
          <a:xfrm>
            <a:off x="4418707" y="4261694"/>
            <a:ext cx="15546586" cy="2940099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r" defTabSz="1285875"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1938" name="Body Level One…"/>
          <p:cNvSpPr txBox="1"/>
          <p:nvPr>
            <p:ph type="body" sz="quarter" idx="1"/>
          </p:nvPr>
        </p:nvSpPr>
        <p:spPr>
          <a:xfrm>
            <a:off x="5791647" y="7773292"/>
            <a:ext cx="12800708" cy="3504904"/>
          </a:xfrm>
          <a:prstGeom prst="rect">
            <a:avLst/>
          </a:prstGeom>
        </p:spPr>
        <p:txBody>
          <a:bodyPr lIns="71437" tIns="71437" rIns="71437" bIns="71437"/>
          <a:lstStyle>
            <a:lvl1pPr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1pPr>
            <a:lvl2pPr indent="457200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2pPr>
            <a:lvl3pPr indent="914400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3pPr>
            <a:lvl4pPr indent="1371600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4pPr>
            <a:lvl5pPr indent="1828800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939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" name="Line"/>
          <p:cNvSpPr/>
          <p:nvPr/>
        </p:nvSpPr>
        <p:spPr>
          <a:xfrm flipH="1">
            <a:off x="12193785" y="2536031"/>
            <a:ext cx="1" cy="6072188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947" name="Title Text"/>
          <p:cNvSpPr txBox="1"/>
          <p:nvPr>
            <p:ph type="title"/>
          </p:nvPr>
        </p:nvSpPr>
        <p:spPr>
          <a:xfrm>
            <a:off x="3963292" y="549175"/>
            <a:ext cx="16457416" cy="2286001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r" defTabSz="1285875"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1948" name="Body Level One…"/>
          <p:cNvSpPr txBox="1"/>
          <p:nvPr>
            <p:ph type="body" sz="quarter" idx="1"/>
          </p:nvPr>
        </p:nvSpPr>
        <p:spPr>
          <a:xfrm>
            <a:off x="3655218" y="12394406"/>
            <a:ext cx="11608595" cy="1143001"/>
          </a:xfrm>
          <a:prstGeom prst="rect">
            <a:avLst/>
          </a:prstGeom>
        </p:spPr>
        <p:txBody>
          <a:bodyPr lIns="71437" tIns="71437" rIns="71437" bIns="71437"/>
          <a:lstStyle>
            <a:lvl1pPr marL="482203" indent="-482203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1pPr>
            <a:lvl2pPr marL="482203" indent="-25003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2pPr>
            <a:lvl3pPr marL="482203" indent="432196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3pPr>
            <a:lvl4pPr marL="482203" indent="889396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4pPr>
            <a:lvl5pPr marL="482203" indent="1346596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949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Line"/>
          <p:cNvSpPr/>
          <p:nvPr/>
        </p:nvSpPr>
        <p:spPr>
          <a:xfrm>
            <a:off x="3958828" y="2768203"/>
            <a:ext cx="16466344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245" name="Title Text"/>
          <p:cNvSpPr txBox="1"/>
          <p:nvPr>
            <p:ph type="title"/>
          </p:nvPr>
        </p:nvSpPr>
        <p:spPr>
          <a:xfrm>
            <a:off x="3963292" y="546944"/>
            <a:ext cx="6016379" cy="2323951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2800"/>
            </a:lvl1pPr>
          </a:lstStyle>
          <a:p>
            <a:pPr/>
            <a:r>
              <a:t>Title Text</a:t>
            </a:r>
          </a:p>
        </p:txBody>
      </p:sp>
      <p:sp>
        <p:nvSpPr>
          <p:cNvPr id="246" name="Body Level One…"/>
          <p:cNvSpPr txBox="1"/>
          <p:nvPr>
            <p:ph type="body" sz="half" idx="1"/>
          </p:nvPr>
        </p:nvSpPr>
        <p:spPr>
          <a:xfrm>
            <a:off x="10198448" y="546944"/>
            <a:ext cx="10222260" cy="11704588"/>
          </a:xfrm>
          <a:prstGeom prst="rect">
            <a:avLst/>
          </a:prstGeom>
        </p:spPr>
        <p:txBody>
          <a:bodyPr lIns="71437" tIns="71437" rIns="71437" bIns="71437"/>
          <a:lstStyle>
            <a:lvl1pPr marL="366712" indent="-366712" algn="l" defTabSz="1285875">
              <a:spcBef>
                <a:spcPts val="6700"/>
              </a:spcBef>
              <a:buClr>
                <a:srgbClr val="000000"/>
              </a:buClr>
              <a:buSzPct val="100000"/>
              <a:buFont typeface="Helvetica Neue"/>
              <a:buChar char="•"/>
              <a:defRPr sz="4400"/>
            </a:lvl1pPr>
            <a:lvl2pPr marL="812800" indent="-419100" algn="l" defTabSz="1285875">
              <a:spcBef>
                <a:spcPts val="6700"/>
              </a:spcBef>
              <a:buClr>
                <a:srgbClr val="000000"/>
              </a:buClr>
              <a:buSzPct val="100000"/>
              <a:buFont typeface="Helvetica Neue"/>
              <a:buChar char="•"/>
              <a:defRPr sz="4400"/>
            </a:lvl2pPr>
            <a:lvl3pPr marL="1327150" indent="-488950" algn="l" defTabSz="1285875">
              <a:spcBef>
                <a:spcPts val="6700"/>
              </a:spcBef>
              <a:buClr>
                <a:srgbClr val="000000"/>
              </a:buClr>
              <a:buSzPct val="100000"/>
              <a:buFont typeface="Helvetica Neue"/>
              <a:buChar char="•"/>
              <a:defRPr sz="4400"/>
            </a:lvl3pPr>
            <a:lvl4pPr marL="1869439" indent="-586739" algn="l" defTabSz="1285875">
              <a:spcBef>
                <a:spcPts val="6700"/>
              </a:spcBef>
              <a:buClr>
                <a:srgbClr val="000000"/>
              </a:buClr>
              <a:buSzPct val="100000"/>
              <a:buFont typeface="Helvetica Neue"/>
              <a:buChar char="•"/>
              <a:defRPr sz="4400"/>
            </a:lvl4pPr>
            <a:lvl5pPr marL="2313939" indent="-586739" algn="l" defTabSz="1285875">
              <a:spcBef>
                <a:spcPts val="6700"/>
              </a:spcBef>
              <a:buClr>
                <a:srgbClr val="000000"/>
              </a:buClr>
              <a:buSzPct val="100000"/>
              <a:buFont typeface="Helvetica Neue"/>
              <a:buChar char="•"/>
              <a:defRPr sz="4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47" name="Rectangle"/>
          <p:cNvSpPr/>
          <p:nvPr>
            <p:ph type="body" sz="quarter" idx="21"/>
          </p:nvPr>
        </p:nvSpPr>
        <p:spPr>
          <a:xfrm>
            <a:off x="3963292" y="2870894"/>
            <a:ext cx="6016379" cy="9380638"/>
          </a:xfrm>
          <a:prstGeom prst="rect">
            <a:avLst/>
          </a:prstGeom>
        </p:spPr>
        <p:txBody>
          <a:bodyPr lIns="71437" tIns="71437" rIns="71437" bIns="71437"/>
          <a:lstStyle/>
          <a:p>
            <a:pPr algn="l" defTabSz="1285875">
              <a:spcBef>
                <a:spcPts val="6700"/>
              </a:spcBef>
              <a:defRPr sz="1800"/>
            </a:pPr>
          </a:p>
        </p:txBody>
      </p:sp>
      <p:sp>
        <p:nvSpPr>
          <p:cNvPr id="248" name="Slide Number"/>
          <p:cNvSpPr txBox="1"/>
          <p:nvPr>
            <p:ph type="sldNum" sz="quarter" idx="2"/>
          </p:nvPr>
        </p:nvSpPr>
        <p:spPr>
          <a:xfrm>
            <a:off x="20342220" y="12930187"/>
            <a:ext cx="395491" cy="401588"/>
          </a:xfrm>
          <a:prstGeom prst="rect">
            <a:avLst/>
          </a:prstGeom>
        </p:spPr>
        <p:txBody>
          <a:bodyPr lIns="64293" tIns="64293" rIns="64293" bIns="64293"/>
          <a:lstStyle>
            <a:lvl1pPr algn="r" defTabSz="1285875"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6" name="Line"/>
          <p:cNvSpPr/>
          <p:nvPr/>
        </p:nvSpPr>
        <p:spPr>
          <a:xfrm flipH="1">
            <a:off x="12193785" y="2536031"/>
            <a:ext cx="1" cy="6072188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957" name="Title Text"/>
          <p:cNvSpPr txBox="1"/>
          <p:nvPr>
            <p:ph type="title"/>
          </p:nvPr>
        </p:nvSpPr>
        <p:spPr>
          <a:xfrm>
            <a:off x="4492377" y="8813601"/>
            <a:ext cx="15544353" cy="2723556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l" defTabSz="1285875">
              <a:defRPr cap="all" sz="5600"/>
            </a:lvl1pPr>
          </a:lstStyle>
          <a:p>
            <a:pPr/>
            <a:r>
              <a:t>Title Text</a:t>
            </a:r>
          </a:p>
        </p:txBody>
      </p:sp>
      <p:sp>
        <p:nvSpPr>
          <p:cNvPr id="1958" name="Body Level One…"/>
          <p:cNvSpPr txBox="1"/>
          <p:nvPr>
            <p:ph type="body" sz="quarter" idx="1"/>
          </p:nvPr>
        </p:nvSpPr>
        <p:spPr>
          <a:xfrm>
            <a:off x="4492377" y="5813226"/>
            <a:ext cx="15544353" cy="3000376"/>
          </a:xfrm>
          <a:prstGeom prst="rect">
            <a:avLst/>
          </a:prstGeom>
        </p:spPr>
        <p:txBody>
          <a:bodyPr lIns="71437" tIns="71437" rIns="71437" bIns="71437" anchor="b"/>
          <a:lstStyle>
            <a:lvl1pPr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1pPr>
            <a:lvl2pPr indent="457200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2pPr>
            <a:lvl3pPr indent="914400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3pPr>
            <a:lvl4pPr indent="1371600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4pPr>
            <a:lvl5pPr indent="1828800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959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6" name="Line"/>
          <p:cNvSpPr/>
          <p:nvPr/>
        </p:nvSpPr>
        <p:spPr>
          <a:xfrm flipH="1">
            <a:off x="12193785" y="2536031"/>
            <a:ext cx="1" cy="6072188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967" name="Title Text"/>
          <p:cNvSpPr txBox="1"/>
          <p:nvPr>
            <p:ph type="title"/>
          </p:nvPr>
        </p:nvSpPr>
        <p:spPr>
          <a:xfrm>
            <a:off x="3963292" y="549175"/>
            <a:ext cx="16457416" cy="2286001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r" defTabSz="1285875"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1968" name="Body Level One…"/>
          <p:cNvSpPr txBox="1"/>
          <p:nvPr>
            <p:ph type="body" sz="quarter" idx="1"/>
          </p:nvPr>
        </p:nvSpPr>
        <p:spPr>
          <a:xfrm>
            <a:off x="3655218" y="12394406"/>
            <a:ext cx="5697142" cy="1143001"/>
          </a:xfrm>
          <a:prstGeom prst="rect">
            <a:avLst/>
          </a:prstGeom>
        </p:spPr>
        <p:txBody>
          <a:bodyPr lIns="71437" tIns="71437" rIns="71437" bIns="71437"/>
          <a:lstStyle>
            <a:lvl1pPr marL="482203" indent="-482203" algn="l" defTabSz="1285875">
              <a:defRPr sz="3800">
                <a:solidFill>
                  <a:schemeClr val="accent3">
                    <a:lumOff val="-11199"/>
                  </a:schemeClr>
                </a:solidFill>
              </a:defRPr>
            </a:lvl1pPr>
            <a:lvl2pPr marL="482203" indent="-25003" algn="l" defTabSz="1285875">
              <a:defRPr sz="3800">
                <a:solidFill>
                  <a:schemeClr val="accent3">
                    <a:lumOff val="-11199"/>
                  </a:schemeClr>
                </a:solidFill>
              </a:defRPr>
            </a:lvl2pPr>
            <a:lvl3pPr marL="482203" indent="432196" algn="l" defTabSz="1285875">
              <a:defRPr sz="3800">
                <a:solidFill>
                  <a:schemeClr val="accent3">
                    <a:lumOff val="-11199"/>
                  </a:schemeClr>
                </a:solidFill>
              </a:defRPr>
            </a:lvl3pPr>
            <a:lvl4pPr marL="482203" indent="889396" algn="l" defTabSz="1285875">
              <a:defRPr sz="3800">
                <a:solidFill>
                  <a:schemeClr val="accent3">
                    <a:lumOff val="-11199"/>
                  </a:schemeClr>
                </a:solidFill>
              </a:defRPr>
            </a:lvl4pPr>
            <a:lvl5pPr marL="482203" indent="1346596" algn="l" defTabSz="1285875">
              <a:defRPr sz="3800">
                <a:solidFill>
                  <a:schemeClr val="accent3">
                    <a:lumOff val="-11199"/>
                  </a:scheme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969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Line"/>
          <p:cNvSpPr/>
          <p:nvPr/>
        </p:nvSpPr>
        <p:spPr>
          <a:xfrm flipH="1">
            <a:off x="12193785" y="2536031"/>
            <a:ext cx="1" cy="6072188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977" name="Title Text"/>
          <p:cNvSpPr txBox="1"/>
          <p:nvPr>
            <p:ph type="title"/>
          </p:nvPr>
        </p:nvSpPr>
        <p:spPr>
          <a:xfrm>
            <a:off x="3963292" y="549175"/>
            <a:ext cx="16457416" cy="2286001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r" defTabSz="1285875"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1978" name="Body Level One…"/>
          <p:cNvSpPr txBox="1"/>
          <p:nvPr>
            <p:ph type="body" sz="quarter" idx="1"/>
          </p:nvPr>
        </p:nvSpPr>
        <p:spPr>
          <a:xfrm>
            <a:off x="3963292" y="3069580"/>
            <a:ext cx="8079137" cy="1279178"/>
          </a:xfrm>
          <a:prstGeom prst="rect">
            <a:avLst/>
          </a:prstGeom>
        </p:spPr>
        <p:txBody>
          <a:bodyPr lIns="71437" tIns="71437" rIns="71437" bIns="71437" anchor="b"/>
          <a:lstStyle>
            <a:lvl1pPr algn="l" defTabSz="1285875">
              <a:defRPr b="1" sz="3200">
                <a:solidFill>
                  <a:schemeClr val="accent3">
                    <a:lumOff val="-11199"/>
                  </a:schemeClr>
                </a:solidFill>
              </a:defRPr>
            </a:lvl1pPr>
            <a:lvl2pPr indent="457200" algn="l" defTabSz="1285875">
              <a:defRPr b="1" sz="3200">
                <a:solidFill>
                  <a:schemeClr val="accent3">
                    <a:lumOff val="-11199"/>
                  </a:schemeClr>
                </a:solidFill>
              </a:defRPr>
            </a:lvl2pPr>
            <a:lvl3pPr indent="914400" algn="l" defTabSz="1285875">
              <a:defRPr b="1" sz="3200">
                <a:solidFill>
                  <a:schemeClr val="accent3">
                    <a:lumOff val="-11199"/>
                  </a:schemeClr>
                </a:solidFill>
              </a:defRPr>
            </a:lvl3pPr>
            <a:lvl4pPr indent="1371600" algn="l" defTabSz="1285875">
              <a:defRPr b="1" sz="3200">
                <a:solidFill>
                  <a:schemeClr val="accent3">
                    <a:lumOff val="-11199"/>
                  </a:schemeClr>
                </a:solidFill>
              </a:defRPr>
            </a:lvl4pPr>
            <a:lvl5pPr indent="1828800" algn="l" defTabSz="1285875">
              <a:defRPr b="1" sz="3200">
                <a:solidFill>
                  <a:schemeClr val="accent3">
                    <a:lumOff val="-11199"/>
                  </a:scheme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979" name="Rectangle"/>
          <p:cNvSpPr/>
          <p:nvPr>
            <p:ph type="body" sz="quarter" idx="21"/>
          </p:nvPr>
        </p:nvSpPr>
        <p:spPr>
          <a:xfrm>
            <a:off x="12337108" y="3069580"/>
            <a:ext cx="8083600" cy="1279178"/>
          </a:xfrm>
          <a:prstGeom prst="rect">
            <a:avLst/>
          </a:prstGeom>
        </p:spPr>
        <p:txBody>
          <a:bodyPr lIns="71437" tIns="71437" rIns="71437" bIns="71437" anchor="b"/>
          <a:lstStyle/>
          <a:p>
            <a:pPr algn="l" defTabSz="1285875">
              <a:defRPr b="1" sz="3200">
                <a:solidFill>
                  <a:schemeClr val="accent3">
                    <a:lumOff val="-11199"/>
                  </a:schemeClr>
                </a:solidFill>
              </a:defRPr>
            </a:pPr>
          </a:p>
        </p:txBody>
      </p:sp>
      <p:sp>
        <p:nvSpPr>
          <p:cNvPr id="1980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7" name="Line"/>
          <p:cNvSpPr/>
          <p:nvPr/>
        </p:nvSpPr>
        <p:spPr>
          <a:xfrm flipH="1">
            <a:off x="12193785" y="2536031"/>
            <a:ext cx="1" cy="6072188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988" name="Title Text"/>
          <p:cNvSpPr txBox="1"/>
          <p:nvPr>
            <p:ph type="title"/>
          </p:nvPr>
        </p:nvSpPr>
        <p:spPr>
          <a:xfrm>
            <a:off x="3963292" y="549175"/>
            <a:ext cx="16457416" cy="2286001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r" defTabSz="1285875"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1989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6" name="Line"/>
          <p:cNvSpPr/>
          <p:nvPr/>
        </p:nvSpPr>
        <p:spPr>
          <a:xfrm flipH="1">
            <a:off x="12193785" y="2536031"/>
            <a:ext cx="1" cy="6072188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997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4" name="Line"/>
          <p:cNvSpPr/>
          <p:nvPr/>
        </p:nvSpPr>
        <p:spPr>
          <a:xfrm flipH="1">
            <a:off x="12193785" y="2536031"/>
            <a:ext cx="1" cy="6072188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2005" name="Title Text"/>
          <p:cNvSpPr txBox="1"/>
          <p:nvPr>
            <p:ph type="title"/>
          </p:nvPr>
        </p:nvSpPr>
        <p:spPr>
          <a:xfrm>
            <a:off x="3963292" y="546944"/>
            <a:ext cx="6016379" cy="2323951"/>
          </a:xfrm>
          <a:prstGeom prst="rect">
            <a:avLst/>
          </a:prstGeom>
        </p:spPr>
        <p:txBody>
          <a:bodyPr lIns="64293" tIns="64293" rIns="64293" bIns="64293"/>
          <a:lstStyle>
            <a:lvl1pPr algn="l" defTabSz="1285875">
              <a:defRPr sz="2800"/>
            </a:lvl1pPr>
          </a:lstStyle>
          <a:p>
            <a:pPr/>
            <a:r>
              <a:t>Title Text</a:t>
            </a:r>
          </a:p>
        </p:txBody>
      </p:sp>
      <p:sp>
        <p:nvSpPr>
          <p:cNvPr id="2006" name="Body Level One…"/>
          <p:cNvSpPr txBox="1"/>
          <p:nvPr>
            <p:ph type="body" sz="half" idx="1"/>
          </p:nvPr>
        </p:nvSpPr>
        <p:spPr>
          <a:xfrm>
            <a:off x="10198448" y="546944"/>
            <a:ext cx="10222260" cy="11704588"/>
          </a:xfrm>
          <a:prstGeom prst="rect">
            <a:avLst/>
          </a:prstGeom>
        </p:spPr>
        <p:txBody>
          <a:bodyPr lIns="71437" tIns="71437" rIns="71437" bIns="71437"/>
          <a:lstStyle>
            <a:lvl1pPr marL="482203" indent="-482203" algn="l" defTabSz="1285875">
              <a:defRPr sz="4400">
                <a:solidFill>
                  <a:schemeClr val="accent3">
                    <a:lumOff val="-11199"/>
                  </a:schemeClr>
                </a:solidFill>
              </a:defRPr>
            </a:lvl1pPr>
            <a:lvl2pPr marL="482203" indent="-25003" algn="l" defTabSz="1285875">
              <a:defRPr sz="4400">
                <a:solidFill>
                  <a:schemeClr val="accent3">
                    <a:lumOff val="-11199"/>
                  </a:schemeClr>
                </a:solidFill>
              </a:defRPr>
            </a:lvl2pPr>
            <a:lvl3pPr marL="482203" indent="432196" algn="l" defTabSz="1285875">
              <a:defRPr sz="4400">
                <a:solidFill>
                  <a:schemeClr val="accent3">
                    <a:lumOff val="-11199"/>
                  </a:schemeClr>
                </a:solidFill>
              </a:defRPr>
            </a:lvl3pPr>
            <a:lvl4pPr marL="482203" indent="889396" algn="l" defTabSz="1285875">
              <a:defRPr sz="4400">
                <a:solidFill>
                  <a:schemeClr val="accent3">
                    <a:lumOff val="-11199"/>
                  </a:schemeClr>
                </a:solidFill>
              </a:defRPr>
            </a:lvl4pPr>
            <a:lvl5pPr marL="482203" indent="1346596" algn="l" defTabSz="1285875">
              <a:defRPr sz="4400">
                <a:solidFill>
                  <a:schemeClr val="accent3">
                    <a:lumOff val="-11199"/>
                  </a:scheme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07" name="Rectangle"/>
          <p:cNvSpPr/>
          <p:nvPr>
            <p:ph type="body" sz="quarter" idx="21"/>
          </p:nvPr>
        </p:nvSpPr>
        <p:spPr>
          <a:xfrm>
            <a:off x="3963292" y="2870894"/>
            <a:ext cx="6016379" cy="9380638"/>
          </a:xfrm>
          <a:prstGeom prst="rect">
            <a:avLst/>
          </a:prstGeom>
        </p:spPr>
        <p:txBody>
          <a:bodyPr lIns="71437" tIns="71437" rIns="71437" bIns="71437"/>
          <a:lstStyle/>
          <a:p>
            <a:pPr algn="l" defTabSz="1285875">
              <a:defRPr sz="1800">
                <a:solidFill>
                  <a:schemeClr val="accent3">
                    <a:lumOff val="-11199"/>
                  </a:schemeClr>
                </a:solidFill>
              </a:defRPr>
            </a:pPr>
          </a:p>
        </p:txBody>
      </p:sp>
      <p:sp>
        <p:nvSpPr>
          <p:cNvPr id="2008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5" name="Line"/>
          <p:cNvSpPr/>
          <p:nvPr/>
        </p:nvSpPr>
        <p:spPr>
          <a:xfrm flipH="1">
            <a:off x="12193785" y="2536031"/>
            <a:ext cx="1" cy="6072188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2016" name="Title Text"/>
          <p:cNvSpPr txBox="1"/>
          <p:nvPr>
            <p:ph type="title"/>
          </p:nvPr>
        </p:nvSpPr>
        <p:spPr>
          <a:xfrm>
            <a:off x="6633269" y="9601647"/>
            <a:ext cx="10972355" cy="1134071"/>
          </a:xfrm>
          <a:prstGeom prst="rect">
            <a:avLst/>
          </a:prstGeom>
        </p:spPr>
        <p:txBody>
          <a:bodyPr lIns="64293" tIns="64293" rIns="64293" bIns="64293"/>
          <a:lstStyle>
            <a:lvl1pPr algn="l" defTabSz="1285875">
              <a:defRPr sz="2800"/>
            </a:lvl1pPr>
          </a:lstStyle>
          <a:p>
            <a:pPr/>
            <a:r>
              <a:t>Title Text</a:t>
            </a:r>
          </a:p>
        </p:txBody>
      </p:sp>
      <p:sp>
        <p:nvSpPr>
          <p:cNvPr id="2017" name="Image"/>
          <p:cNvSpPr/>
          <p:nvPr>
            <p:ph type="pic" sz="half" idx="21"/>
          </p:nvPr>
        </p:nvSpPr>
        <p:spPr>
          <a:xfrm>
            <a:off x="6633269" y="1225600"/>
            <a:ext cx="10972355" cy="822870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018" name="Body Level One…"/>
          <p:cNvSpPr txBox="1"/>
          <p:nvPr>
            <p:ph type="body" sz="quarter" idx="1"/>
          </p:nvPr>
        </p:nvSpPr>
        <p:spPr>
          <a:xfrm>
            <a:off x="6633269" y="10735717"/>
            <a:ext cx="10972355" cy="1609577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1800">
                <a:solidFill>
                  <a:schemeClr val="accent3">
                    <a:lumOff val="-11199"/>
                  </a:schemeClr>
                </a:solidFill>
              </a:defRPr>
            </a:lvl1pPr>
            <a:lvl2pPr indent="457200" algn="l" defTabSz="1285875">
              <a:defRPr sz="1800">
                <a:solidFill>
                  <a:schemeClr val="accent3">
                    <a:lumOff val="-11199"/>
                  </a:schemeClr>
                </a:solidFill>
              </a:defRPr>
            </a:lvl2pPr>
            <a:lvl3pPr indent="914400" algn="l" defTabSz="1285875">
              <a:defRPr sz="1800">
                <a:solidFill>
                  <a:schemeClr val="accent3">
                    <a:lumOff val="-11199"/>
                  </a:schemeClr>
                </a:solidFill>
              </a:defRPr>
            </a:lvl3pPr>
            <a:lvl4pPr indent="1371600" algn="l" defTabSz="1285875">
              <a:defRPr sz="1800">
                <a:solidFill>
                  <a:schemeClr val="accent3">
                    <a:lumOff val="-11199"/>
                  </a:schemeClr>
                </a:solidFill>
              </a:defRPr>
            </a:lvl4pPr>
            <a:lvl5pPr indent="1828800" algn="l" defTabSz="1285875">
              <a:defRPr sz="1800">
                <a:solidFill>
                  <a:schemeClr val="accent3">
                    <a:lumOff val="-11199"/>
                  </a:scheme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19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6" name="Line"/>
          <p:cNvSpPr/>
          <p:nvPr/>
        </p:nvSpPr>
        <p:spPr>
          <a:xfrm flipH="1">
            <a:off x="12193785" y="2536031"/>
            <a:ext cx="1" cy="6072188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2027" name="Title Text"/>
          <p:cNvSpPr txBox="1"/>
          <p:nvPr>
            <p:ph type="title"/>
          </p:nvPr>
        </p:nvSpPr>
        <p:spPr>
          <a:xfrm>
            <a:off x="3963292" y="549175"/>
            <a:ext cx="16457416" cy="2286001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r" defTabSz="1285875"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2028" name="Body Level One…"/>
          <p:cNvSpPr txBox="1"/>
          <p:nvPr>
            <p:ph type="body" sz="quarter" idx="1"/>
          </p:nvPr>
        </p:nvSpPr>
        <p:spPr>
          <a:xfrm>
            <a:off x="3655218" y="12394406"/>
            <a:ext cx="11608595" cy="1143001"/>
          </a:xfrm>
          <a:prstGeom prst="rect">
            <a:avLst/>
          </a:prstGeom>
        </p:spPr>
        <p:txBody>
          <a:bodyPr lIns="71437" tIns="71437" rIns="71437" bIns="71437"/>
          <a:lstStyle>
            <a:lvl1pPr marL="482203" indent="-482203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1pPr>
            <a:lvl2pPr marL="482203" indent="-25003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2pPr>
            <a:lvl3pPr marL="482203" indent="432196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3pPr>
            <a:lvl4pPr marL="482203" indent="889396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4pPr>
            <a:lvl5pPr marL="482203" indent="1346596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29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6" name="Line"/>
          <p:cNvSpPr/>
          <p:nvPr/>
        </p:nvSpPr>
        <p:spPr>
          <a:xfrm flipH="1">
            <a:off x="12193785" y="2536031"/>
            <a:ext cx="1" cy="6072188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2037" name="Title Text"/>
          <p:cNvSpPr txBox="1"/>
          <p:nvPr>
            <p:ph type="title"/>
          </p:nvPr>
        </p:nvSpPr>
        <p:spPr>
          <a:xfrm>
            <a:off x="16230452" y="549175"/>
            <a:ext cx="4190256" cy="12988232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r" defTabSz="1285875"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2038" name="Body Level One…"/>
          <p:cNvSpPr txBox="1"/>
          <p:nvPr>
            <p:ph type="body" idx="1"/>
          </p:nvPr>
        </p:nvSpPr>
        <p:spPr>
          <a:xfrm>
            <a:off x="3655218" y="549175"/>
            <a:ext cx="12360922" cy="12988232"/>
          </a:xfrm>
          <a:prstGeom prst="rect">
            <a:avLst/>
          </a:prstGeom>
        </p:spPr>
        <p:txBody>
          <a:bodyPr lIns="71437" tIns="71437" rIns="71437" bIns="71437"/>
          <a:lstStyle>
            <a:lvl1pPr marL="482203" indent="-482203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1pPr>
            <a:lvl2pPr marL="482203" indent="-25003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2pPr>
            <a:lvl3pPr marL="482203" indent="432196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3pPr>
            <a:lvl4pPr marL="482203" indent="889396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4pPr>
            <a:lvl5pPr marL="482203" indent="1346596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39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6" name="Line"/>
          <p:cNvSpPr/>
          <p:nvPr/>
        </p:nvSpPr>
        <p:spPr>
          <a:xfrm>
            <a:off x="13658253" y="11215687"/>
            <a:ext cx="1" cy="200025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2047" name="Title Text"/>
          <p:cNvSpPr txBox="1"/>
          <p:nvPr>
            <p:ph type="title"/>
          </p:nvPr>
        </p:nvSpPr>
        <p:spPr>
          <a:xfrm>
            <a:off x="4418707" y="4261694"/>
            <a:ext cx="15546586" cy="2940099"/>
          </a:xfrm>
          <a:prstGeom prst="rect">
            <a:avLst/>
          </a:prstGeom>
        </p:spPr>
        <p:txBody>
          <a:bodyPr lIns="71437" tIns="71437" rIns="71437" bIns="71437" anchor="ctr"/>
          <a:lstStyle>
            <a:lvl1pPr algn="r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2048" name="Body Level One…"/>
          <p:cNvSpPr txBox="1"/>
          <p:nvPr>
            <p:ph type="body" sz="quarter" idx="1"/>
          </p:nvPr>
        </p:nvSpPr>
        <p:spPr>
          <a:xfrm>
            <a:off x="5791647" y="7773292"/>
            <a:ext cx="12800708" cy="3504904"/>
          </a:xfrm>
          <a:prstGeom prst="rect">
            <a:avLst/>
          </a:prstGeom>
        </p:spPr>
        <p:txBody>
          <a:bodyPr lIns="71437" tIns="71437" rIns="71437" bIns="71437"/>
          <a:lstStyle>
            <a:lvl1pPr defTabSz="1285875">
              <a:defRPr sz="3600">
                <a:solidFill>
                  <a:srgbClr val="999999"/>
                </a:solidFill>
              </a:defRPr>
            </a:lvl1pPr>
            <a:lvl2pPr indent="457200" defTabSz="1285875">
              <a:defRPr sz="3600">
                <a:solidFill>
                  <a:srgbClr val="999999"/>
                </a:solidFill>
              </a:defRPr>
            </a:lvl2pPr>
            <a:lvl3pPr indent="914400" defTabSz="1285875">
              <a:defRPr sz="3600">
                <a:solidFill>
                  <a:srgbClr val="999999"/>
                </a:solidFill>
              </a:defRPr>
            </a:lvl3pPr>
            <a:lvl4pPr indent="1371600" defTabSz="1285875">
              <a:defRPr sz="3600">
                <a:solidFill>
                  <a:srgbClr val="999999"/>
                </a:solidFill>
              </a:defRPr>
            </a:lvl4pPr>
            <a:lvl5pPr indent="1828800" defTabSz="1285875">
              <a:defRPr sz="3600">
                <a:solidFill>
                  <a:srgbClr val="999999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49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Line"/>
          <p:cNvSpPr/>
          <p:nvPr/>
        </p:nvSpPr>
        <p:spPr>
          <a:xfrm>
            <a:off x="4324945" y="6139160"/>
            <a:ext cx="15778759" cy="1"/>
          </a:xfrm>
          <a:prstGeom prst="line">
            <a:avLst/>
          </a:prstGeom>
          <a:ln w="12700">
            <a:solidFill>
              <a:srgbClr val="7E7E7E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27" name="Produced…"/>
          <p:cNvSpPr txBox="1"/>
          <p:nvPr/>
        </p:nvSpPr>
        <p:spPr>
          <a:xfrm>
            <a:off x="4083507" y="6469143"/>
            <a:ext cx="3679369" cy="18849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r">
              <a:lnSpc>
                <a:spcPct val="80000"/>
              </a:lnSpc>
              <a:defRPr sz="6600">
                <a:solidFill>
                  <a:srgbClr val="9A9A9A"/>
                </a:solidFill>
                <a:latin typeface="Helvetica Neue UltraLight"/>
                <a:ea typeface="Helvetica Neue UltraLight"/>
                <a:cs typeface="Helvetica Neue UltraLight"/>
                <a:sym typeface="Helvetica Neue UltraLight"/>
              </a:defRPr>
            </a:pPr>
            <a:r>
              <a:t>Produced </a:t>
            </a:r>
            <a:endParaRPr>
              <a:latin typeface="+mj-lt"/>
              <a:ea typeface="+mj-ea"/>
              <a:cs typeface="+mj-cs"/>
              <a:sym typeface="Helvetica Neue Light"/>
            </a:endParaRPr>
          </a:p>
          <a:p>
            <a:pPr algn="r">
              <a:lnSpc>
                <a:spcPct val="80000"/>
              </a:lnSpc>
              <a:defRPr sz="6600">
                <a:solidFill>
                  <a:srgbClr val="9A9A9A"/>
                </a:solidFill>
                <a:latin typeface="Helvetica Neue UltraLight"/>
                <a:ea typeface="Helvetica Neue UltraLight"/>
                <a:cs typeface="Helvetica Neue UltraLight"/>
                <a:sym typeface="Helvetica Neue UltraLight"/>
              </a:defRPr>
            </a:pPr>
            <a:r>
              <a:t>by</a:t>
            </a:r>
          </a:p>
        </p:txBody>
      </p:sp>
      <p:grpSp>
        <p:nvGrpSpPr>
          <p:cNvPr id="31" name="Group"/>
          <p:cNvGrpSpPr/>
          <p:nvPr/>
        </p:nvGrpSpPr>
        <p:grpSpPr>
          <a:xfrm>
            <a:off x="8260705" y="9821539"/>
            <a:ext cx="6482954" cy="1198811"/>
            <a:chOff x="0" y="471446"/>
            <a:chExt cx="6482953" cy="1198810"/>
          </a:xfrm>
        </p:grpSpPr>
        <p:sp>
          <p:nvSpPr>
            <p:cNvPr id="28" name="Department of Computing, Maths &amp; Physics…"/>
            <p:cNvSpPr/>
            <p:nvPr/>
          </p:nvSpPr>
          <p:spPr>
            <a:xfrm>
              <a:off x="0" y="471446"/>
              <a:ext cx="6482954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/>
            <a:p>
              <a:pPr algn="l">
                <a:lnSpc>
                  <a:spcPct val="120000"/>
                </a:lnSpc>
                <a:defRPr sz="2400">
                  <a:solidFill>
                    <a:srgbClr val="102643"/>
                  </a:solidFill>
                </a:defRPr>
              </a:pPr>
              <a:r>
                <a:t>Department of Computing, Maths &amp; Physics</a:t>
              </a:r>
              <a:endParaRPr>
                <a:latin typeface="+mj-lt"/>
                <a:ea typeface="+mj-ea"/>
                <a:cs typeface="+mj-cs"/>
                <a:sym typeface="Helvetica Neue Light"/>
              </a:endParaRPr>
            </a:p>
            <a:p>
              <a:pPr algn="l">
                <a:lnSpc>
                  <a:spcPct val="120000"/>
                </a:lnSpc>
                <a:defRPr sz="2400">
                  <a:solidFill>
                    <a:srgbClr val="102643"/>
                  </a:solidFill>
                </a:defRPr>
              </a:pPr>
              <a:r>
                <a:t>Waterford Institute of Technology</a:t>
              </a:r>
            </a:p>
          </p:txBody>
        </p:sp>
        <p:sp>
          <p:nvSpPr>
            <p:cNvPr id="29" name="http://www.wit.ie"/>
            <p:cNvSpPr/>
            <p:nvPr/>
          </p:nvSpPr>
          <p:spPr>
            <a:xfrm>
              <a:off x="0" y="1227122"/>
              <a:ext cx="1913185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>
              <a:lvl1pPr algn="l">
                <a:defRPr sz="1800" u="sng">
                  <a:solidFill>
                    <a:srgbClr val="009999"/>
                  </a:solidFill>
                  <a:uFill>
                    <a:solidFill>
                      <a:srgbClr val="009999"/>
                    </a:solidFill>
                  </a:uFill>
                  <a:hlinkClick r:id="rId2" invalidUrl="" action="" tgtFrame="" tooltip="" history="1" highlightClick="0" endSnd="0"/>
                </a:defRPr>
              </a:lvl1pPr>
            </a:lstStyle>
            <a:p>
              <a:pPr>
                <a:defRPr u="none">
                  <a:solidFill>
                    <a:srgbClr val="000000"/>
                  </a:solidFill>
                  <a:uFillTx/>
                </a:defRPr>
              </a:pPr>
              <a:r>
                <a:rPr u="sng">
                  <a:solidFill>
                    <a:srgbClr val="009999"/>
                  </a:solidFill>
                  <a:uFill>
                    <a:solidFill>
                      <a:srgbClr val="009999"/>
                    </a:solidFill>
                  </a:uFill>
                  <a:hlinkClick r:id="rId2" invalidUrl="" action="" tgtFrame="" tooltip="" history="1" highlightClick="0" endSnd="0"/>
                </a:rPr>
                <a:t>http://www.wit.ie</a:t>
              </a:r>
            </a:p>
          </p:txBody>
        </p:sp>
        <p:sp>
          <p:nvSpPr>
            <p:cNvPr id="30" name="http://elearning.wit.ie"/>
            <p:cNvSpPr/>
            <p:nvPr/>
          </p:nvSpPr>
          <p:spPr>
            <a:xfrm>
              <a:off x="0" y="1670257"/>
              <a:ext cx="2348508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>
              <a:lvl1pPr algn="l">
                <a:defRPr sz="1800" u="sng">
                  <a:solidFill>
                    <a:srgbClr val="009999"/>
                  </a:solidFill>
                  <a:uFill>
                    <a:solidFill>
                      <a:srgbClr val="009999"/>
                    </a:solidFill>
                  </a:uFill>
                  <a:hlinkClick r:id="rId2" invalidUrl="" action="" tgtFrame="" tooltip="" history="1" highlightClick="0" endSnd="0"/>
                </a:defRPr>
              </a:lvl1pPr>
            </a:lstStyle>
            <a:p>
              <a:pPr>
                <a:defRPr u="none">
                  <a:solidFill>
                    <a:srgbClr val="000000"/>
                  </a:solidFill>
                  <a:uFillTx/>
                </a:defRPr>
              </a:pPr>
              <a:r>
                <a:rPr u="sng">
                  <a:solidFill>
                    <a:srgbClr val="009999"/>
                  </a:solidFill>
                  <a:uFill>
                    <a:solidFill>
                      <a:srgbClr val="009999"/>
                    </a:solidFill>
                  </a:uFill>
                  <a:hlinkClick r:id="rId2" invalidUrl="" action="" tgtFrame="" tooltip="" history="1" highlightClick="0" endSnd="0"/>
                </a:rPr>
                <a:t>http://elearning.wit.ie</a:t>
              </a:r>
            </a:p>
          </p:txBody>
        </p:sp>
      </p:grpSp>
      <p:sp>
        <p:nvSpPr>
          <p:cNvPr id="32" name="Title Text"/>
          <p:cNvSpPr txBox="1"/>
          <p:nvPr>
            <p:ph type="title"/>
          </p:nvPr>
        </p:nvSpPr>
        <p:spPr>
          <a:xfrm>
            <a:off x="4298156" y="3330773"/>
            <a:ext cx="15787688" cy="1446610"/>
          </a:xfrm>
          <a:prstGeom prst="rect">
            <a:avLst/>
          </a:prstGeom>
        </p:spPr>
        <p:txBody>
          <a:bodyPr lIns="71437" tIns="71437" rIns="71437" bIns="71437" anchor="ctr"/>
          <a:lstStyle>
            <a:lvl1pPr algn="l" defTabSz="1285875">
              <a:defRPr sz="66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3" name="Body Level One…"/>
          <p:cNvSpPr txBox="1"/>
          <p:nvPr>
            <p:ph type="body" sz="quarter" idx="1"/>
          </p:nvPr>
        </p:nvSpPr>
        <p:spPr>
          <a:xfrm>
            <a:off x="8289726" y="6661546"/>
            <a:ext cx="8126017" cy="2786064"/>
          </a:xfrm>
          <a:prstGeom prst="rect">
            <a:avLst/>
          </a:prstGeom>
        </p:spPr>
        <p:txBody>
          <a:bodyPr lIns="71437" tIns="71437" rIns="71437" bIns="71437"/>
          <a:lstStyle>
            <a:lvl1pPr marL="482203" indent="-482203" algn="l" defTabSz="1285875">
              <a:lnSpc>
                <a:spcPct val="120000"/>
              </a:lnSpc>
              <a:defRPr sz="2800"/>
            </a:lvl1pPr>
            <a:lvl2pPr marL="482203" indent="-25003" algn="l" defTabSz="1285875">
              <a:lnSpc>
                <a:spcPct val="120000"/>
              </a:lnSpc>
              <a:defRPr sz="2800"/>
            </a:lvl2pPr>
            <a:lvl3pPr marL="482203" indent="432196" algn="l" defTabSz="1285875">
              <a:lnSpc>
                <a:spcPct val="120000"/>
              </a:lnSpc>
              <a:defRPr sz="2800"/>
            </a:lvl3pPr>
            <a:lvl4pPr marL="482203" indent="889396" algn="l" defTabSz="1285875">
              <a:lnSpc>
                <a:spcPct val="120000"/>
              </a:lnSpc>
              <a:defRPr sz="2800"/>
            </a:lvl4pPr>
            <a:lvl5pPr marL="482203" indent="1346596" algn="l" defTabSz="1285875">
              <a:lnSpc>
                <a:spcPct val="120000"/>
              </a:lnSpc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4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Line"/>
          <p:cNvSpPr/>
          <p:nvPr/>
        </p:nvSpPr>
        <p:spPr>
          <a:xfrm>
            <a:off x="3958828" y="2768203"/>
            <a:ext cx="16466344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256" name="Title Text"/>
          <p:cNvSpPr txBox="1"/>
          <p:nvPr>
            <p:ph type="title"/>
          </p:nvPr>
        </p:nvSpPr>
        <p:spPr>
          <a:xfrm>
            <a:off x="6633269" y="9601647"/>
            <a:ext cx="10972355" cy="1134071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2800"/>
            </a:lvl1pPr>
          </a:lstStyle>
          <a:p>
            <a:pPr/>
            <a:r>
              <a:t>Title Text</a:t>
            </a:r>
          </a:p>
        </p:txBody>
      </p:sp>
      <p:sp>
        <p:nvSpPr>
          <p:cNvPr id="257" name="Image"/>
          <p:cNvSpPr/>
          <p:nvPr>
            <p:ph type="pic" sz="half" idx="21"/>
          </p:nvPr>
        </p:nvSpPr>
        <p:spPr>
          <a:xfrm>
            <a:off x="6633269" y="1225600"/>
            <a:ext cx="10972355" cy="822870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58" name="Body Level One…"/>
          <p:cNvSpPr txBox="1"/>
          <p:nvPr>
            <p:ph type="body" sz="quarter" idx="1"/>
          </p:nvPr>
        </p:nvSpPr>
        <p:spPr>
          <a:xfrm>
            <a:off x="6633269" y="10735717"/>
            <a:ext cx="10972355" cy="1609577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spcBef>
                <a:spcPts val="6700"/>
              </a:spcBef>
              <a:defRPr sz="1800"/>
            </a:lvl1pPr>
            <a:lvl2pPr indent="457200" algn="l" defTabSz="1285875">
              <a:spcBef>
                <a:spcPts val="6700"/>
              </a:spcBef>
              <a:defRPr sz="1800"/>
            </a:lvl2pPr>
            <a:lvl3pPr indent="914400" algn="l" defTabSz="1285875">
              <a:spcBef>
                <a:spcPts val="6700"/>
              </a:spcBef>
              <a:defRPr sz="1800"/>
            </a:lvl3pPr>
            <a:lvl4pPr indent="1371600" algn="l" defTabSz="1285875">
              <a:spcBef>
                <a:spcPts val="6700"/>
              </a:spcBef>
              <a:defRPr sz="1800"/>
            </a:lvl4pPr>
            <a:lvl5pPr indent="1828800" algn="l" defTabSz="1285875">
              <a:spcBef>
                <a:spcPts val="6700"/>
              </a:spcBef>
              <a:defRPr sz="1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9" name="Slide Number"/>
          <p:cNvSpPr txBox="1"/>
          <p:nvPr>
            <p:ph type="sldNum" sz="quarter" idx="2"/>
          </p:nvPr>
        </p:nvSpPr>
        <p:spPr>
          <a:xfrm>
            <a:off x="20342220" y="12930187"/>
            <a:ext cx="395491" cy="401588"/>
          </a:xfrm>
          <a:prstGeom prst="rect">
            <a:avLst/>
          </a:prstGeom>
        </p:spPr>
        <p:txBody>
          <a:bodyPr lIns="64293" tIns="64293" rIns="64293" bIns="64293"/>
          <a:lstStyle>
            <a:lvl1pPr algn="r" defTabSz="1285875"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Line"/>
          <p:cNvSpPr/>
          <p:nvPr/>
        </p:nvSpPr>
        <p:spPr>
          <a:xfrm>
            <a:off x="13658253" y="11215687"/>
            <a:ext cx="1" cy="200025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2057" name="Title Text"/>
          <p:cNvSpPr txBox="1"/>
          <p:nvPr>
            <p:ph type="title"/>
          </p:nvPr>
        </p:nvSpPr>
        <p:spPr>
          <a:xfrm>
            <a:off x="5030390" y="10947796"/>
            <a:ext cx="8143876" cy="2393158"/>
          </a:xfrm>
          <a:prstGeom prst="rect">
            <a:avLst/>
          </a:prstGeom>
        </p:spPr>
        <p:txBody>
          <a:bodyPr lIns="71437" tIns="71437" rIns="71437" bIns="71437" anchor="ctr"/>
          <a:lstStyle>
            <a:lvl1pPr algn="r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2058" name="Body Level One…"/>
          <p:cNvSpPr txBox="1"/>
          <p:nvPr>
            <p:ph type="body" sz="quarter" idx="1"/>
          </p:nvPr>
        </p:nvSpPr>
        <p:spPr>
          <a:xfrm>
            <a:off x="14085093" y="11912203"/>
            <a:ext cx="6965157" cy="714376"/>
          </a:xfrm>
          <a:prstGeom prst="rect">
            <a:avLst/>
          </a:prstGeom>
        </p:spPr>
        <p:txBody>
          <a:bodyPr lIns="71437" tIns="71437" rIns="71437" bIns="71437"/>
          <a:lstStyle>
            <a:lvl1pPr marL="482203" indent="-482203" algn="l" defTabSz="1285875">
              <a:defRPr sz="3600">
                <a:solidFill>
                  <a:srgbClr val="999999"/>
                </a:solidFill>
              </a:defRPr>
            </a:lvl1pPr>
            <a:lvl2pPr marL="482203" indent="-25003" algn="l" defTabSz="1285875">
              <a:defRPr sz="3600">
                <a:solidFill>
                  <a:srgbClr val="999999"/>
                </a:solidFill>
              </a:defRPr>
            </a:lvl2pPr>
            <a:lvl3pPr marL="482203" indent="432196" algn="l" defTabSz="1285875">
              <a:defRPr sz="3600">
                <a:solidFill>
                  <a:srgbClr val="999999"/>
                </a:solidFill>
              </a:defRPr>
            </a:lvl3pPr>
            <a:lvl4pPr marL="482203" indent="889396" algn="l" defTabSz="1285875">
              <a:defRPr sz="3600">
                <a:solidFill>
                  <a:srgbClr val="999999"/>
                </a:solidFill>
              </a:defRPr>
            </a:lvl4pPr>
            <a:lvl5pPr marL="482203" indent="1346596" algn="l" defTabSz="1285875">
              <a:defRPr sz="3600">
                <a:solidFill>
                  <a:srgbClr val="999999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59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6" name="Line"/>
          <p:cNvSpPr/>
          <p:nvPr/>
        </p:nvSpPr>
        <p:spPr>
          <a:xfrm>
            <a:off x="13658253" y="11215687"/>
            <a:ext cx="1" cy="200025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2067" name="Title Text"/>
          <p:cNvSpPr txBox="1"/>
          <p:nvPr>
            <p:ph type="title"/>
          </p:nvPr>
        </p:nvSpPr>
        <p:spPr>
          <a:xfrm>
            <a:off x="4492377" y="8813601"/>
            <a:ext cx="15544353" cy="2723556"/>
          </a:xfrm>
          <a:prstGeom prst="rect">
            <a:avLst/>
          </a:prstGeom>
        </p:spPr>
        <p:txBody>
          <a:bodyPr lIns="71437" tIns="71437" rIns="71437" bIns="71437" anchor="t"/>
          <a:lstStyle>
            <a:lvl1pPr algn="l" defTabSz="1285875">
              <a:defRPr cap="all" sz="5600"/>
            </a:lvl1pPr>
          </a:lstStyle>
          <a:p>
            <a:pPr/>
            <a:r>
              <a:t>Title Text</a:t>
            </a:r>
          </a:p>
        </p:txBody>
      </p:sp>
      <p:sp>
        <p:nvSpPr>
          <p:cNvPr id="2068" name="Body Level One…"/>
          <p:cNvSpPr txBox="1"/>
          <p:nvPr>
            <p:ph type="body" sz="quarter" idx="1"/>
          </p:nvPr>
        </p:nvSpPr>
        <p:spPr>
          <a:xfrm>
            <a:off x="4492377" y="5813226"/>
            <a:ext cx="15544353" cy="3000376"/>
          </a:xfrm>
          <a:prstGeom prst="rect">
            <a:avLst/>
          </a:prstGeom>
        </p:spPr>
        <p:txBody>
          <a:bodyPr lIns="71437" tIns="71437" rIns="71437" bIns="71437" anchor="b"/>
          <a:lstStyle>
            <a:lvl1pPr algn="l" defTabSz="1285875">
              <a:defRPr sz="2800">
                <a:solidFill>
                  <a:srgbClr val="999999"/>
                </a:solidFill>
              </a:defRPr>
            </a:lvl1pPr>
            <a:lvl2pPr indent="457200" algn="l" defTabSz="1285875">
              <a:defRPr sz="2800">
                <a:solidFill>
                  <a:srgbClr val="999999"/>
                </a:solidFill>
              </a:defRPr>
            </a:lvl2pPr>
            <a:lvl3pPr indent="914400" algn="l" defTabSz="1285875">
              <a:defRPr sz="2800">
                <a:solidFill>
                  <a:srgbClr val="999999"/>
                </a:solidFill>
              </a:defRPr>
            </a:lvl3pPr>
            <a:lvl4pPr indent="1371600" algn="l" defTabSz="1285875">
              <a:defRPr sz="2800">
                <a:solidFill>
                  <a:srgbClr val="999999"/>
                </a:solidFill>
              </a:defRPr>
            </a:lvl4pPr>
            <a:lvl5pPr indent="1828800" algn="l" defTabSz="1285875">
              <a:defRPr sz="2800">
                <a:solidFill>
                  <a:srgbClr val="999999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69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Line"/>
          <p:cNvSpPr/>
          <p:nvPr/>
        </p:nvSpPr>
        <p:spPr>
          <a:xfrm>
            <a:off x="13658253" y="11215687"/>
            <a:ext cx="1" cy="200025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2077" name="Title Text"/>
          <p:cNvSpPr txBox="1"/>
          <p:nvPr>
            <p:ph type="title"/>
          </p:nvPr>
        </p:nvSpPr>
        <p:spPr>
          <a:xfrm>
            <a:off x="5030390" y="10947796"/>
            <a:ext cx="8143876" cy="2393158"/>
          </a:xfrm>
          <a:prstGeom prst="rect">
            <a:avLst/>
          </a:prstGeom>
        </p:spPr>
        <p:txBody>
          <a:bodyPr lIns="71437" tIns="71437" rIns="71437" bIns="71437" anchor="ctr"/>
          <a:lstStyle>
            <a:lvl1pPr algn="r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2078" name="Body Level One…"/>
          <p:cNvSpPr txBox="1"/>
          <p:nvPr>
            <p:ph type="body" sz="quarter" idx="1"/>
          </p:nvPr>
        </p:nvSpPr>
        <p:spPr>
          <a:xfrm>
            <a:off x="14085093" y="11912203"/>
            <a:ext cx="3375423" cy="714376"/>
          </a:xfrm>
          <a:prstGeom prst="rect">
            <a:avLst/>
          </a:prstGeom>
        </p:spPr>
        <p:txBody>
          <a:bodyPr lIns="71437" tIns="71437" rIns="71437" bIns="71437"/>
          <a:lstStyle>
            <a:lvl1pPr marL="482203" indent="-482203" algn="l" defTabSz="1285875">
              <a:defRPr sz="3800">
                <a:solidFill>
                  <a:srgbClr val="999999"/>
                </a:solidFill>
              </a:defRPr>
            </a:lvl1pPr>
            <a:lvl2pPr marL="482203" indent="-25003" algn="l" defTabSz="1285875">
              <a:defRPr sz="3800">
                <a:solidFill>
                  <a:srgbClr val="999999"/>
                </a:solidFill>
              </a:defRPr>
            </a:lvl2pPr>
            <a:lvl3pPr marL="482203" indent="432196" algn="l" defTabSz="1285875">
              <a:defRPr sz="3800">
                <a:solidFill>
                  <a:srgbClr val="999999"/>
                </a:solidFill>
              </a:defRPr>
            </a:lvl3pPr>
            <a:lvl4pPr marL="482203" indent="889396" algn="l" defTabSz="1285875">
              <a:defRPr sz="3800">
                <a:solidFill>
                  <a:srgbClr val="999999"/>
                </a:solidFill>
              </a:defRPr>
            </a:lvl4pPr>
            <a:lvl5pPr marL="482203" indent="1346596" algn="l" defTabSz="1285875">
              <a:defRPr sz="3800">
                <a:solidFill>
                  <a:srgbClr val="999999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79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6" name="Line"/>
          <p:cNvSpPr/>
          <p:nvPr/>
        </p:nvSpPr>
        <p:spPr>
          <a:xfrm>
            <a:off x="13658253" y="11215687"/>
            <a:ext cx="1" cy="200025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2087" name="Title Text"/>
          <p:cNvSpPr txBox="1"/>
          <p:nvPr>
            <p:ph type="title"/>
          </p:nvPr>
        </p:nvSpPr>
        <p:spPr>
          <a:xfrm>
            <a:off x="3963292" y="549175"/>
            <a:ext cx="16457416" cy="2286001"/>
          </a:xfrm>
          <a:prstGeom prst="rect">
            <a:avLst/>
          </a:prstGeom>
        </p:spPr>
        <p:txBody>
          <a:bodyPr lIns="71437" tIns="71437" rIns="71437" bIns="71437" anchor="ctr"/>
          <a:lstStyle>
            <a:lvl1pPr algn="r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2088" name="Body Level One…"/>
          <p:cNvSpPr txBox="1"/>
          <p:nvPr>
            <p:ph type="body" sz="quarter" idx="1"/>
          </p:nvPr>
        </p:nvSpPr>
        <p:spPr>
          <a:xfrm>
            <a:off x="3963292" y="3069580"/>
            <a:ext cx="8079137" cy="1279178"/>
          </a:xfrm>
          <a:prstGeom prst="rect">
            <a:avLst/>
          </a:prstGeom>
        </p:spPr>
        <p:txBody>
          <a:bodyPr lIns="71437" tIns="71437" rIns="71437" bIns="71437" anchor="b"/>
          <a:lstStyle>
            <a:lvl1pPr algn="l" defTabSz="1285875">
              <a:defRPr b="1" sz="3200">
                <a:solidFill>
                  <a:srgbClr val="999999"/>
                </a:solidFill>
              </a:defRPr>
            </a:lvl1pPr>
            <a:lvl2pPr indent="457200" algn="l" defTabSz="1285875">
              <a:defRPr b="1" sz="3200">
                <a:solidFill>
                  <a:srgbClr val="999999"/>
                </a:solidFill>
              </a:defRPr>
            </a:lvl2pPr>
            <a:lvl3pPr indent="914400" algn="l" defTabSz="1285875">
              <a:defRPr b="1" sz="3200">
                <a:solidFill>
                  <a:srgbClr val="999999"/>
                </a:solidFill>
              </a:defRPr>
            </a:lvl3pPr>
            <a:lvl4pPr indent="1371600" algn="l" defTabSz="1285875">
              <a:defRPr b="1" sz="3200">
                <a:solidFill>
                  <a:srgbClr val="999999"/>
                </a:solidFill>
              </a:defRPr>
            </a:lvl4pPr>
            <a:lvl5pPr indent="1828800" algn="l" defTabSz="1285875">
              <a:defRPr b="1" sz="3200">
                <a:solidFill>
                  <a:srgbClr val="999999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89" name="Rectangle"/>
          <p:cNvSpPr/>
          <p:nvPr>
            <p:ph type="body" sz="quarter" idx="21"/>
          </p:nvPr>
        </p:nvSpPr>
        <p:spPr>
          <a:xfrm>
            <a:off x="12337108" y="3069580"/>
            <a:ext cx="8083600" cy="1279178"/>
          </a:xfrm>
          <a:prstGeom prst="rect">
            <a:avLst/>
          </a:prstGeom>
        </p:spPr>
        <p:txBody>
          <a:bodyPr lIns="71437" tIns="71437" rIns="71437" bIns="71437" anchor="b"/>
          <a:lstStyle/>
          <a:p>
            <a:pPr algn="l" defTabSz="1285875">
              <a:defRPr b="1" sz="3200">
                <a:solidFill>
                  <a:srgbClr val="999999"/>
                </a:solidFill>
              </a:defRPr>
            </a:pPr>
          </a:p>
        </p:txBody>
      </p:sp>
      <p:sp>
        <p:nvSpPr>
          <p:cNvPr id="2090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Line"/>
          <p:cNvSpPr/>
          <p:nvPr/>
        </p:nvSpPr>
        <p:spPr>
          <a:xfrm>
            <a:off x="13658253" y="11215687"/>
            <a:ext cx="1" cy="200025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2098" name="Title Text"/>
          <p:cNvSpPr txBox="1"/>
          <p:nvPr>
            <p:ph type="title"/>
          </p:nvPr>
        </p:nvSpPr>
        <p:spPr>
          <a:xfrm>
            <a:off x="5030390" y="10947796"/>
            <a:ext cx="8143876" cy="2393158"/>
          </a:xfrm>
          <a:prstGeom prst="rect">
            <a:avLst/>
          </a:prstGeom>
        </p:spPr>
        <p:txBody>
          <a:bodyPr lIns="71437" tIns="71437" rIns="71437" bIns="71437" anchor="ctr"/>
          <a:lstStyle>
            <a:lvl1pPr algn="r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2099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6" name="Line"/>
          <p:cNvSpPr/>
          <p:nvPr/>
        </p:nvSpPr>
        <p:spPr>
          <a:xfrm>
            <a:off x="13658253" y="11215687"/>
            <a:ext cx="1" cy="200025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2107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4" name="Line"/>
          <p:cNvSpPr/>
          <p:nvPr/>
        </p:nvSpPr>
        <p:spPr>
          <a:xfrm>
            <a:off x="13658253" y="11215687"/>
            <a:ext cx="1" cy="200025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2115" name="Title Text"/>
          <p:cNvSpPr txBox="1"/>
          <p:nvPr>
            <p:ph type="title"/>
          </p:nvPr>
        </p:nvSpPr>
        <p:spPr>
          <a:xfrm>
            <a:off x="3963292" y="546944"/>
            <a:ext cx="6016379" cy="2323951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2800"/>
            </a:lvl1pPr>
          </a:lstStyle>
          <a:p>
            <a:pPr/>
            <a:r>
              <a:t>Title Text</a:t>
            </a:r>
          </a:p>
        </p:txBody>
      </p:sp>
      <p:sp>
        <p:nvSpPr>
          <p:cNvPr id="2116" name="Body Level One…"/>
          <p:cNvSpPr txBox="1"/>
          <p:nvPr>
            <p:ph type="body" sz="half" idx="1"/>
          </p:nvPr>
        </p:nvSpPr>
        <p:spPr>
          <a:xfrm>
            <a:off x="10198448" y="546944"/>
            <a:ext cx="10222260" cy="11704588"/>
          </a:xfrm>
          <a:prstGeom prst="rect">
            <a:avLst/>
          </a:prstGeom>
        </p:spPr>
        <p:txBody>
          <a:bodyPr lIns="71437" tIns="71437" rIns="71437" bIns="71437"/>
          <a:lstStyle>
            <a:lvl1pPr marL="482203" indent="-482203" algn="l" defTabSz="1285875">
              <a:defRPr sz="4400">
                <a:solidFill>
                  <a:srgbClr val="999999"/>
                </a:solidFill>
              </a:defRPr>
            </a:lvl1pPr>
            <a:lvl2pPr marL="482203" indent="-25003" algn="l" defTabSz="1285875">
              <a:defRPr sz="4400">
                <a:solidFill>
                  <a:srgbClr val="999999"/>
                </a:solidFill>
              </a:defRPr>
            </a:lvl2pPr>
            <a:lvl3pPr marL="482203" indent="432196" algn="l" defTabSz="1285875">
              <a:defRPr sz="4400">
                <a:solidFill>
                  <a:srgbClr val="999999"/>
                </a:solidFill>
              </a:defRPr>
            </a:lvl3pPr>
            <a:lvl4pPr marL="482203" indent="889396" algn="l" defTabSz="1285875">
              <a:defRPr sz="4400">
                <a:solidFill>
                  <a:srgbClr val="999999"/>
                </a:solidFill>
              </a:defRPr>
            </a:lvl4pPr>
            <a:lvl5pPr marL="482203" indent="1346596" algn="l" defTabSz="1285875">
              <a:defRPr sz="4400">
                <a:solidFill>
                  <a:srgbClr val="999999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117" name="Rectangle"/>
          <p:cNvSpPr/>
          <p:nvPr>
            <p:ph type="body" sz="quarter" idx="21"/>
          </p:nvPr>
        </p:nvSpPr>
        <p:spPr>
          <a:xfrm>
            <a:off x="3963292" y="2870894"/>
            <a:ext cx="6016379" cy="9380638"/>
          </a:xfrm>
          <a:prstGeom prst="rect">
            <a:avLst/>
          </a:prstGeom>
        </p:spPr>
        <p:txBody>
          <a:bodyPr lIns="71437" tIns="71437" rIns="71437" bIns="71437"/>
          <a:lstStyle/>
          <a:p>
            <a:pPr algn="l" defTabSz="1285875">
              <a:defRPr sz="1800">
                <a:solidFill>
                  <a:srgbClr val="999999"/>
                </a:solidFill>
              </a:defRPr>
            </a:pPr>
          </a:p>
        </p:txBody>
      </p:sp>
      <p:sp>
        <p:nvSpPr>
          <p:cNvPr id="2118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5" name="Line"/>
          <p:cNvSpPr/>
          <p:nvPr/>
        </p:nvSpPr>
        <p:spPr>
          <a:xfrm>
            <a:off x="13658253" y="11215687"/>
            <a:ext cx="1" cy="200025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2126" name="Title Text"/>
          <p:cNvSpPr txBox="1"/>
          <p:nvPr>
            <p:ph type="title"/>
          </p:nvPr>
        </p:nvSpPr>
        <p:spPr>
          <a:xfrm>
            <a:off x="6633269" y="9601647"/>
            <a:ext cx="10972355" cy="1134071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2800"/>
            </a:lvl1pPr>
          </a:lstStyle>
          <a:p>
            <a:pPr/>
            <a:r>
              <a:t>Title Text</a:t>
            </a:r>
          </a:p>
        </p:txBody>
      </p:sp>
      <p:sp>
        <p:nvSpPr>
          <p:cNvPr id="2127" name="Image"/>
          <p:cNvSpPr/>
          <p:nvPr>
            <p:ph type="pic" sz="half" idx="21"/>
          </p:nvPr>
        </p:nvSpPr>
        <p:spPr>
          <a:xfrm>
            <a:off x="6633269" y="1225600"/>
            <a:ext cx="10972355" cy="822870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128" name="Body Level One…"/>
          <p:cNvSpPr txBox="1"/>
          <p:nvPr>
            <p:ph type="body" sz="quarter" idx="1"/>
          </p:nvPr>
        </p:nvSpPr>
        <p:spPr>
          <a:xfrm>
            <a:off x="6633269" y="10735717"/>
            <a:ext cx="10972355" cy="1609577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1800">
                <a:solidFill>
                  <a:srgbClr val="999999"/>
                </a:solidFill>
              </a:defRPr>
            </a:lvl1pPr>
            <a:lvl2pPr indent="457200" algn="l" defTabSz="1285875">
              <a:defRPr sz="1800">
                <a:solidFill>
                  <a:srgbClr val="999999"/>
                </a:solidFill>
              </a:defRPr>
            </a:lvl2pPr>
            <a:lvl3pPr indent="914400" algn="l" defTabSz="1285875">
              <a:defRPr sz="1800">
                <a:solidFill>
                  <a:srgbClr val="999999"/>
                </a:solidFill>
              </a:defRPr>
            </a:lvl3pPr>
            <a:lvl4pPr indent="1371600" algn="l" defTabSz="1285875">
              <a:defRPr sz="1800">
                <a:solidFill>
                  <a:srgbClr val="999999"/>
                </a:solidFill>
              </a:defRPr>
            </a:lvl4pPr>
            <a:lvl5pPr indent="1828800" algn="l" defTabSz="1285875">
              <a:defRPr sz="1800">
                <a:solidFill>
                  <a:srgbClr val="999999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129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6" name="Line"/>
          <p:cNvSpPr/>
          <p:nvPr/>
        </p:nvSpPr>
        <p:spPr>
          <a:xfrm>
            <a:off x="13658253" y="11215687"/>
            <a:ext cx="1" cy="200025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2137" name="Title Text"/>
          <p:cNvSpPr txBox="1"/>
          <p:nvPr>
            <p:ph type="title"/>
          </p:nvPr>
        </p:nvSpPr>
        <p:spPr>
          <a:xfrm>
            <a:off x="5030390" y="10947796"/>
            <a:ext cx="8143876" cy="2393158"/>
          </a:xfrm>
          <a:prstGeom prst="rect">
            <a:avLst/>
          </a:prstGeom>
        </p:spPr>
        <p:txBody>
          <a:bodyPr lIns="71437" tIns="71437" rIns="71437" bIns="71437" anchor="ctr"/>
          <a:lstStyle>
            <a:lvl1pPr algn="r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2138" name="Body Level One…"/>
          <p:cNvSpPr txBox="1"/>
          <p:nvPr>
            <p:ph type="body" sz="quarter" idx="1"/>
          </p:nvPr>
        </p:nvSpPr>
        <p:spPr>
          <a:xfrm>
            <a:off x="14085093" y="11912203"/>
            <a:ext cx="6965157" cy="714376"/>
          </a:xfrm>
          <a:prstGeom prst="rect">
            <a:avLst/>
          </a:prstGeom>
        </p:spPr>
        <p:txBody>
          <a:bodyPr lIns="71437" tIns="71437" rIns="71437" bIns="71437"/>
          <a:lstStyle>
            <a:lvl1pPr marL="482203" indent="-482203" algn="l" defTabSz="1285875">
              <a:defRPr sz="3600">
                <a:solidFill>
                  <a:srgbClr val="999999"/>
                </a:solidFill>
              </a:defRPr>
            </a:lvl1pPr>
            <a:lvl2pPr marL="482203" indent="-25003" algn="l" defTabSz="1285875">
              <a:defRPr sz="3600">
                <a:solidFill>
                  <a:srgbClr val="999999"/>
                </a:solidFill>
              </a:defRPr>
            </a:lvl2pPr>
            <a:lvl3pPr marL="482203" indent="432196" algn="l" defTabSz="1285875">
              <a:defRPr sz="3600">
                <a:solidFill>
                  <a:srgbClr val="999999"/>
                </a:solidFill>
              </a:defRPr>
            </a:lvl3pPr>
            <a:lvl4pPr marL="482203" indent="889396" algn="l" defTabSz="1285875">
              <a:defRPr sz="3600">
                <a:solidFill>
                  <a:srgbClr val="999999"/>
                </a:solidFill>
              </a:defRPr>
            </a:lvl4pPr>
            <a:lvl5pPr marL="482203" indent="1346596" algn="l" defTabSz="1285875">
              <a:defRPr sz="3600">
                <a:solidFill>
                  <a:srgbClr val="999999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139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Line"/>
          <p:cNvSpPr/>
          <p:nvPr/>
        </p:nvSpPr>
        <p:spPr>
          <a:xfrm>
            <a:off x="13658253" y="11215687"/>
            <a:ext cx="1" cy="200025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2147" name="Title Text"/>
          <p:cNvSpPr txBox="1"/>
          <p:nvPr>
            <p:ph type="title"/>
          </p:nvPr>
        </p:nvSpPr>
        <p:spPr>
          <a:xfrm>
            <a:off x="17045285" y="10947796"/>
            <a:ext cx="4004965" cy="2393158"/>
          </a:xfrm>
          <a:prstGeom prst="rect">
            <a:avLst/>
          </a:prstGeom>
        </p:spPr>
        <p:txBody>
          <a:bodyPr lIns="71437" tIns="71437" rIns="71437" bIns="71437" anchor="ctr"/>
          <a:lstStyle>
            <a:lvl1pPr algn="r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2148" name="Body Level One…"/>
          <p:cNvSpPr txBox="1"/>
          <p:nvPr>
            <p:ph type="body" sz="quarter" idx="1"/>
          </p:nvPr>
        </p:nvSpPr>
        <p:spPr>
          <a:xfrm>
            <a:off x="5030390" y="10947796"/>
            <a:ext cx="11800583" cy="2393158"/>
          </a:xfrm>
          <a:prstGeom prst="rect">
            <a:avLst/>
          </a:prstGeom>
        </p:spPr>
        <p:txBody>
          <a:bodyPr lIns="71437" tIns="71437" rIns="71437" bIns="71437"/>
          <a:lstStyle>
            <a:lvl1pPr marL="482203" indent="-482203" algn="l" defTabSz="1285875">
              <a:defRPr sz="3600">
                <a:solidFill>
                  <a:srgbClr val="999999"/>
                </a:solidFill>
              </a:defRPr>
            </a:lvl1pPr>
            <a:lvl2pPr marL="482203" indent="-25003" algn="l" defTabSz="1285875">
              <a:defRPr sz="3600">
                <a:solidFill>
                  <a:srgbClr val="999999"/>
                </a:solidFill>
              </a:defRPr>
            </a:lvl2pPr>
            <a:lvl3pPr marL="482203" indent="432196" algn="l" defTabSz="1285875">
              <a:defRPr sz="3600">
                <a:solidFill>
                  <a:srgbClr val="999999"/>
                </a:solidFill>
              </a:defRPr>
            </a:lvl3pPr>
            <a:lvl4pPr marL="482203" indent="889396" algn="l" defTabSz="1285875">
              <a:defRPr sz="3600">
                <a:solidFill>
                  <a:srgbClr val="999999"/>
                </a:solidFill>
              </a:defRPr>
            </a:lvl4pPr>
            <a:lvl5pPr marL="482203" indent="1346596" algn="l" defTabSz="1285875">
              <a:defRPr sz="3600">
                <a:solidFill>
                  <a:srgbClr val="999999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149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Line"/>
          <p:cNvSpPr/>
          <p:nvPr/>
        </p:nvSpPr>
        <p:spPr>
          <a:xfrm>
            <a:off x="3958828" y="2768203"/>
            <a:ext cx="16466344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267" name="Title Text"/>
          <p:cNvSpPr txBox="1"/>
          <p:nvPr>
            <p:ph type="title"/>
          </p:nvPr>
        </p:nvSpPr>
        <p:spPr>
          <a:xfrm>
            <a:off x="3851671" y="464343"/>
            <a:ext cx="16680658" cy="1964532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268" name="Body Level One…"/>
          <p:cNvSpPr txBox="1"/>
          <p:nvPr>
            <p:ph type="body" idx="1"/>
          </p:nvPr>
        </p:nvSpPr>
        <p:spPr>
          <a:xfrm>
            <a:off x="3851671" y="3268265"/>
            <a:ext cx="16680658" cy="9233298"/>
          </a:xfrm>
          <a:prstGeom prst="rect">
            <a:avLst/>
          </a:prstGeom>
        </p:spPr>
        <p:txBody>
          <a:bodyPr lIns="71437" tIns="71437" rIns="71437" bIns="71437"/>
          <a:lstStyle>
            <a:lvl1pPr marL="369276" indent="-369276" algn="l" defTabSz="1285875">
              <a:spcBef>
                <a:spcPts val="6700"/>
              </a:spcBef>
              <a:buClr>
                <a:srgbClr val="000000"/>
              </a:buClr>
              <a:buSzPct val="100000"/>
              <a:buFont typeface="Helvetica Neue"/>
              <a:buChar char="•"/>
              <a:defRPr sz="3600"/>
            </a:lvl1pPr>
            <a:lvl2pPr marL="762976" indent="-369276" algn="l" defTabSz="1285875">
              <a:spcBef>
                <a:spcPts val="6700"/>
              </a:spcBef>
              <a:buClr>
                <a:srgbClr val="000000"/>
              </a:buClr>
              <a:buSzPct val="100000"/>
              <a:buFont typeface="Helvetica Neue"/>
              <a:buChar char="•"/>
              <a:defRPr sz="3600"/>
            </a:lvl2pPr>
            <a:lvl3pPr marL="1207476" indent="-369276" algn="l" defTabSz="1285875">
              <a:spcBef>
                <a:spcPts val="6700"/>
              </a:spcBef>
              <a:buClr>
                <a:srgbClr val="000000"/>
              </a:buClr>
              <a:buSzPct val="100000"/>
              <a:buFont typeface="Helvetica Neue"/>
              <a:buChar char="•"/>
              <a:defRPr sz="3600"/>
            </a:lvl3pPr>
            <a:lvl4pPr marL="1651976" indent="-369276" algn="l" defTabSz="1285875">
              <a:spcBef>
                <a:spcPts val="6700"/>
              </a:spcBef>
              <a:buClr>
                <a:srgbClr val="000000"/>
              </a:buClr>
              <a:buSzPct val="100000"/>
              <a:buFont typeface="Helvetica Neue"/>
              <a:buChar char="•"/>
              <a:defRPr sz="3600"/>
            </a:lvl4pPr>
            <a:lvl5pPr marL="2096476" indent="-369276" algn="l" defTabSz="1285875">
              <a:spcBef>
                <a:spcPts val="6700"/>
              </a:spcBef>
              <a:buClr>
                <a:srgbClr val="000000"/>
              </a:buClr>
              <a:buSzPct val="100000"/>
              <a:buFont typeface="Helvetica Neue"/>
              <a:buChar char="•"/>
              <a:defRPr sz="36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9" name="Slide Number"/>
          <p:cNvSpPr txBox="1"/>
          <p:nvPr>
            <p:ph type="sldNum" sz="quarter" idx="2"/>
          </p:nvPr>
        </p:nvSpPr>
        <p:spPr>
          <a:xfrm>
            <a:off x="20342220" y="12930187"/>
            <a:ext cx="395491" cy="401588"/>
          </a:xfrm>
          <a:prstGeom prst="rect">
            <a:avLst/>
          </a:prstGeom>
        </p:spPr>
        <p:txBody>
          <a:bodyPr lIns="64293" tIns="64293" rIns="64293" bIns="64293"/>
          <a:lstStyle>
            <a:lvl1pPr algn="r" defTabSz="1285875"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6" name="Line"/>
          <p:cNvSpPr/>
          <p:nvPr/>
        </p:nvSpPr>
        <p:spPr>
          <a:xfrm>
            <a:off x="3851671" y="6679406"/>
            <a:ext cx="16689508" cy="182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71437" tIns="71437" rIns="71437" bIns="71437" anchor="ctr"/>
          <a:lstStyle/>
          <a:p>
            <a:pPr algn="l" defTabSz="642937">
              <a:defRPr sz="1600">
                <a:latin typeface="+mn-lt"/>
                <a:ea typeface="+mn-ea"/>
                <a:cs typeface="+mn-cs"/>
                <a:sym typeface="Helvetica"/>
              </a:defRPr>
            </a:pPr>
          </a:p>
        </p:txBody>
      </p:sp>
      <p:sp>
        <p:nvSpPr>
          <p:cNvPr id="2157" name="Title Text"/>
          <p:cNvSpPr txBox="1"/>
          <p:nvPr>
            <p:ph type="title"/>
          </p:nvPr>
        </p:nvSpPr>
        <p:spPr>
          <a:xfrm>
            <a:off x="3851671" y="1857375"/>
            <a:ext cx="16680658" cy="4464844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821531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2158" name="Body Level One…"/>
          <p:cNvSpPr txBox="1"/>
          <p:nvPr>
            <p:ph type="body" sz="quarter" idx="1"/>
          </p:nvPr>
        </p:nvSpPr>
        <p:spPr>
          <a:xfrm>
            <a:off x="3851671" y="7054453"/>
            <a:ext cx="16680658" cy="1428751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821531">
              <a:defRPr sz="3600">
                <a:solidFill>
                  <a:srgbClr val="747474"/>
                </a:solidFill>
              </a:defRPr>
            </a:lvl1pPr>
            <a:lvl2pPr indent="228600" algn="l" defTabSz="821531">
              <a:defRPr sz="3600">
                <a:solidFill>
                  <a:srgbClr val="747474"/>
                </a:solidFill>
              </a:defRPr>
            </a:lvl2pPr>
            <a:lvl3pPr indent="457200" algn="l" defTabSz="821531">
              <a:defRPr sz="3600">
                <a:solidFill>
                  <a:srgbClr val="747474"/>
                </a:solidFill>
              </a:defRPr>
            </a:lvl3pPr>
            <a:lvl4pPr indent="685800" algn="l" defTabSz="821531">
              <a:defRPr sz="3600">
                <a:solidFill>
                  <a:srgbClr val="747474"/>
                </a:solidFill>
              </a:defRPr>
            </a:lvl4pPr>
            <a:lvl5pPr indent="914400" algn="l" defTabSz="821531">
              <a:defRPr sz="3600">
                <a:solidFill>
                  <a:srgbClr val="747474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159" name="Slide Number"/>
          <p:cNvSpPr txBox="1"/>
          <p:nvPr>
            <p:ph type="sldNum" sz="quarter" idx="2"/>
          </p:nvPr>
        </p:nvSpPr>
        <p:spPr>
          <a:xfrm>
            <a:off x="20329146" y="12942938"/>
            <a:ext cx="409779" cy="415875"/>
          </a:xfrm>
          <a:prstGeom prst="rect">
            <a:avLst/>
          </a:prstGeom>
        </p:spPr>
        <p:txBody>
          <a:bodyPr lIns="71437" tIns="71437" rIns="71437" bIns="71437" anchor="b"/>
          <a:lstStyle>
            <a:lvl1pPr algn="r" defTabSz="821531"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167" name="Body Level One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1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Line"/>
          <p:cNvSpPr/>
          <p:nvPr/>
        </p:nvSpPr>
        <p:spPr>
          <a:xfrm>
            <a:off x="3958828" y="2768203"/>
            <a:ext cx="16466344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277" name="Title Text"/>
          <p:cNvSpPr txBox="1"/>
          <p:nvPr>
            <p:ph type="title"/>
          </p:nvPr>
        </p:nvSpPr>
        <p:spPr>
          <a:xfrm>
            <a:off x="16362164" y="464343"/>
            <a:ext cx="4170165" cy="12037220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278" name="Body Level One…"/>
          <p:cNvSpPr txBox="1"/>
          <p:nvPr>
            <p:ph type="body" idx="1"/>
          </p:nvPr>
        </p:nvSpPr>
        <p:spPr>
          <a:xfrm>
            <a:off x="3851671" y="464343"/>
            <a:ext cx="12296181" cy="12037220"/>
          </a:xfrm>
          <a:prstGeom prst="rect">
            <a:avLst/>
          </a:prstGeom>
        </p:spPr>
        <p:txBody>
          <a:bodyPr lIns="71437" tIns="71437" rIns="71437" bIns="71437"/>
          <a:lstStyle>
            <a:lvl1pPr marL="369276" indent="-369276" algn="l" defTabSz="1285875">
              <a:spcBef>
                <a:spcPts val="6700"/>
              </a:spcBef>
              <a:buClr>
                <a:srgbClr val="000000"/>
              </a:buClr>
              <a:buSzPct val="100000"/>
              <a:buFont typeface="Helvetica Neue"/>
              <a:buChar char="•"/>
              <a:defRPr sz="3600"/>
            </a:lvl1pPr>
            <a:lvl2pPr marL="762976" indent="-369276" algn="l" defTabSz="1285875">
              <a:spcBef>
                <a:spcPts val="6700"/>
              </a:spcBef>
              <a:buClr>
                <a:srgbClr val="000000"/>
              </a:buClr>
              <a:buSzPct val="100000"/>
              <a:buFont typeface="Helvetica Neue"/>
              <a:buChar char="•"/>
              <a:defRPr sz="3600"/>
            </a:lvl2pPr>
            <a:lvl3pPr marL="1207476" indent="-369276" algn="l" defTabSz="1285875">
              <a:spcBef>
                <a:spcPts val="6700"/>
              </a:spcBef>
              <a:buClr>
                <a:srgbClr val="000000"/>
              </a:buClr>
              <a:buSzPct val="100000"/>
              <a:buFont typeface="Helvetica Neue"/>
              <a:buChar char="•"/>
              <a:defRPr sz="3600"/>
            </a:lvl3pPr>
            <a:lvl4pPr marL="1651976" indent="-369276" algn="l" defTabSz="1285875">
              <a:spcBef>
                <a:spcPts val="6700"/>
              </a:spcBef>
              <a:buClr>
                <a:srgbClr val="000000"/>
              </a:buClr>
              <a:buSzPct val="100000"/>
              <a:buFont typeface="Helvetica Neue"/>
              <a:buChar char="•"/>
              <a:defRPr sz="3600"/>
            </a:lvl4pPr>
            <a:lvl5pPr marL="2096476" indent="-369276" algn="l" defTabSz="1285875">
              <a:spcBef>
                <a:spcPts val="6700"/>
              </a:spcBef>
              <a:buClr>
                <a:srgbClr val="000000"/>
              </a:buClr>
              <a:buSzPct val="100000"/>
              <a:buFont typeface="Helvetica Neue"/>
              <a:buChar char="•"/>
              <a:defRPr sz="36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79" name="Slide Number"/>
          <p:cNvSpPr txBox="1"/>
          <p:nvPr>
            <p:ph type="sldNum" sz="quarter" idx="2"/>
          </p:nvPr>
        </p:nvSpPr>
        <p:spPr>
          <a:xfrm>
            <a:off x="20342220" y="12930187"/>
            <a:ext cx="395491" cy="401588"/>
          </a:xfrm>
          <a:prstGeom prst="rect">
            <a:avLst/>
          </a:prstGeom>
        </p:spPr>
        <p:txBody>
          <a:bodyPr lIns="64293" tIns="64293" rIns="64293" bIns="64293"/>
          <a:lstStyle>
            <a:lvl1pPr algn="r" defTabSz="1285875"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Line"/>
          <p:cNvSpPr/>
          <p:nvPr/>
        </p:nvSpPr>
        <p:spPr>
          <a:xfrm flipH="1">
            <a:off x="9278691" y="2500312"/>
            <a:ext cx="2231" cy="7108032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287" name="Title Text"/>
          <p:cNvSpPr txBox="1"/>
          <p:nvPr>
            <p:ph type="title"/>
          </p:nvPr>
        </p:nvSpPr>
        <p:spPr>
          <a:xfrm>
            <a:off x="4418707" y="4261694"/>
            <a:ext cx="15546586" cy="2940099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r" defTabSz="1285875"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288" name="Body Level One…"/>
          <p:cNvSpPr txBox="1"/>
          <p:nvPr>
            <p:ph type="body" sz="quarter" idx="1"/>
          </p:nvPr>
        </p:nvSpPr>
        <p:spPr>
          <a:xfrm>
            <a:off x="5791647" y="7773292"/>
            <a:ext cx="12800708" cy="3504904"/>
          </a:xfrm>
          <a:prstGeom prst="rect">
            <a:avLst/>
          </a:prstGeom>
        </p:spPr>
        <p:txBody>
          <a:bodyPr lIns="71437" tIns="71437" rIns="71437" bIns="71437"/>
          <a:lstStyle>
            <a:lvl1pPr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1pPr>
            <a:lvl2pPr indent="457200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2pPr>
            <a:lvl3pPr indent="914400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3pPr>
            <a:lvl4pPr indent="1371600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4pPr>
            <a:lvl5pPr indent="1828800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89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Line"/>
          <p:cNvSpPr/>
          <p:nvPr/>
        </p:nvSpPr>
        <p:spPr>
          <a:xfrm flipH="1">
            <a:off x="9278691" y="2500312"/>
            <a:ext cx="2231" cy="7108032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297" name="Title Text"/>
          <p:cNvSpPr txBox="1"/>
          <p:nvPr>
            <p:ph type="title"/>
          </p:nvPr>
        </p:nvSpPr>
        <p:spPr>
          <a:xfrm>
            <a:off x="3963292" y="549175"/>
            <a:ext cx="16457416" cy="2286001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r" defTabSz="1285875"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298" name="Body Level One…"/>
          <p:cNvSpPr txBox="1"/>
          <p:nvPr>
            <p:ph type="body" sz="quarter" idx="1"/>
          </p:nvPr>
        </p:nvSpPr>
        <p:spPr>
          <a:xfrm>
            <a:off x="3655218" y="12394406"/>
            <a:ext cx="11608595" cy="1143001"/>
          </a:xfrm>
          <a:prstGeom prst="rect">
            <a:avLst/>
          </a:prstGeom>
        </p:spPr>
        <p:txBody>
          <a:bodyPr lIns="71437" tIns="71437" rIns="71437" bIns="71437"/>
          <a:lstStyle>
            <a:lvl1pPr marL="482203" indent="-482203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1pPr>
            <a:lvl2pPr marL="482203" indent="-25003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2pPr>
            <a:lvl3pPr marL="482203" indent="432196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3pPr>
            <a:lvl4pPr marL="482203" indent="889396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4pPr>
            <a:lvl5pPr marL="482203" indent="1346596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99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Line"/>
          <p:cNvSpPr/>
          <p:nvPr/>
        </p:nvSpPr>
        <p:spPr>
          <a:xfrm flipH="1">
            <a:off x="9278691" y="2500312"/>
            <a:ext cx="2231" cy="7108032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307" name="Title Text"/>
          <p:cNvSpPr txBox="1"/>
          <p:nvPr>
            <p:ph type="title"/>
          </p:nvPr>
        </p:nvSpPr>
        <p:spPr>
          <a:xfrm>
            <a:off x="4492377" y="8813601"/>
            <a:ext cx="15544353" cy="2723556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l" defTabSz="1285875">
              <a:defRPr cap="all" sz="5600"/>
            </a:lvl1pPr>
          </a:lstStyle>
          <a:p>
            <a:pPr/>
            <a:r>
              <a:t>Title Text</a:t>
            </a:r>
          </a:p>
        </p:txBody>
      </p:sp>
      <p:sp>
        <p:nvSpPr>
          <p:cNvPr id="308" name="Body Level One…"/>
          <p:cNvSpPr txBox="1"/>
          <p:nvPr>
            <p:ph type="body" sz="quarter" idx="1"/>
          </p:nvPr>
        </p:nvSpPr>
        <p:spPr>
          <a:xfrm>
            <a:off x="4492377" y="5813226"/>
            <a:ext cx="15544353" cy="3000376"/>
          </a:xfrm>
          <a:prstGeom prst="rect">
            <a:avLst/>
          </a:prstGeom>
        </p:spPr>
        <p:txBody>
          <a:bodyPr lIns="71437" tIns="71437" rIns="71437" bIns="71437" anchor="b"/>
          <a:lstStyle>
            <a:lvl1pPr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1pPr>
            <a:lvl2pPr indent="457200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2pPr>
            <a:lvl3pPr indent="914400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3pPr>
            <a:lvl4pPr indent="1371600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4pPr>
            <a:lvl5pPr indent="1828800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09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Line"/>
          <p:cNvSpPr/>
          <p:nvPr/>
        </p:nvSpPr>
        <p:spPr>
          <a:xfrm flipH="1">
            <a:off x="9278691" y="2500312"/>
            <a:ext cx="2231" cy="7108032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317" name="Title Text"/>
          <p:cNvSpPr txBox="1"/>
          <p:nvPr>
            <p:ph type="title"/>
          </p:nvPr>
        </p:nvSpPr>
        <p:spPr>
          <a:xfrm>
            <a:off x="3963292" y="549175"/>
            <a:ext cx="16457416" cy="2286001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r" defTabSz="1285875"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318" name="Body Level One…"/>
          <p:cNvSpPr txBox="1"/>
          <p:nvPr>
            <p:ph type="body" sz="quarter" idx="1"/>
          </p:nvPr>
        </p:nvSpPr>
        <p:spPr>
          <a:xfrm>
            <a:off x="3655218" y="12394406"/>
            <a:ext cx="5697142" cy="1143001"/>
          </a:xfrm>
          <a:prstGeom prst="rect">
            <a:avLst/>
          </a:prstGeom>
        </p:spPr>
        <p:txBody>
          <a:bodyPr lIns="71437" tIns="71437" rIns="71437" bIns="71437"/>
          <a:lstStyle>
            <a:lvl1pPr marL="482203" indent="-482203" algn="l" defTabSz="1285875">
              <a:defRPr sz="3800">
                <a:solidFill>
                  <a:schemeClr val="accent3">
                    <a:lumOff val="-11199"/>
                  </a:schemeClr>
                </a:solidFill>
              </a:defRPr>
            </a:lvl1pPr>
            <a:lvl2pPr marL="482203" indent="-25003" algn="l" defTabSz="1285875">
              <a:defRPr sz="3800">
                <a:solidFill>
                  <a:schemeClr val="accent3">
                    <a:lumOff val="-11199"/>
                  </a:schemeClr>
                </a:solidFill>
              </a:defRPr>
            </a:lvl2pPr>
            <a:lvl3pPr marL="482203" indent="432196" algn="l" defTabSz="1285875">
              <a:defRPr sz="3800">
                <a:solidFill>
                  <a:schemeClr val="accent3">
                    <a:lumOff val="-11199"/>
                  </a:schemeClr>
                </a:solidFill>
              </a:defRPr>
            </a:lvl3pPr>
            <a:lvl4pPr marL="482203" indent="889396" algn="l" defTabSz="1285875">
              <a:defRPr sz="3800">
                <a:solidFill>
                  <a:schemeClr val="accent3">
                    <a:lumOff val="-11199"/>
                  </a:schemeClr>
                </a:solidFill>
              </a:defRPr>
            </a:lvl4pPr>
            <a:lvl5pPr marL="482203" indent="1346596" algn="l" defTabSz="1285875">
              <a:defRPr sz="3800">
                <a:solidFill>
                  <a:schemeClr val="accent3">
                    <a:lumOff val="-11199"/>
                  </a:scheme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9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Line"/>
          <p:cNvSpPr/>
          <p:nvPr/>
        </p:nvSpPr>
        <p:spPr>
          <a:xfrm flipH="1">
            <a:off x="9278691" y="2500312"/>
            <a:ext cx="2231" cy="7108032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327" name="Title Text"/>
          <p:cNvSpPr txBox="1"/>
          <p:nvPr>
            <p:ph type="title"/>
          </p:nvPr>
        </p:nvSpPr>
        <p:spPr>
          <a:xfrm>
            <a:off x="3963292" y="549175"/>
            <a:ext cx="16457416" cy="2286001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r" defTabSz="1285875"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328" name="Body Level One…"/>
          <p:cNvSpPr txBox="1"/>
          <p:nvPr>
            <p:ph type="body" sz="quarter" idx="1"/>
          </p:nvPr>
        </p:nvSpPr>
        <p:spPr>
          <a:xfrm>
            <a:off x="3963292" y="3069580"/>
            <a:ext cx="8079137" cy="1279178"/>
          </a:xfrm>
          <a:prstGeom prst="rect">
            <a:avLst/>
          </a:prstGeom>
        </p:spPr>
        <p:txBody>
          <a:bodyPr lIns="71437" tIns="71437" rIns="71437" bIns="71437" anchor="b"/>
          <a:lstStyle>
            <a:lvl1pPr algn="l" defTabSz="1285875">
              <a:defRPr b="1" sz="3200">
                <a:solidFill>
                  <a:schemeClr val="accent3">
                    <a:lumOff val="-11199"/>
                  </a:schemeClr>
                </a:solidFill>
              </a:defRPr>
            </a:lvl1pPr>
            <a:lvl2pPr indent="457200" algn="l" defTabSz="1285875">
              <a:defRPr b="1" sz="3200">
                <a:solidFill>
                  <a:schemeClr val="accent3">
                    <a:lumOff val="-11199"/>
                  </a:schemeClr>
                </a:solidFill>
              </a:defRPr>
            </a:lvl2pPr>
            <a:lvl3pPr indent="914400" algn="l" defTabSz="1285875">
              <a:defRPr b="1" sz="3200">
                <a:solidFill>
                  <a:schemeClr val="accent3">
                    <a:lumOff val="-11199"/>
                  </a:schemeClr>
                </a:solidFill>
              </a:defRPr>
            </a:lvl3pPr>
            <a:lvl4pPr indent="1371600" algn="l" defTabSz="1285875">
              <a:defRPr b="1" sz="3200">
                <a:solidFill>
                  <a:schemeClr val="accent3">
                    <a:lumOff val="-11199"/>
                  </a:schemeClr>
                </a:solidFill>
              </a:defRPr>
            </a:lvl4pPr>
            <a:lvl5pPr indent="1828800" algn="l" defTabSz="1285875">
              <a:defRPr b="1" sz="3200">
                <a:solidFill>
                  <a:schemeClr val="accent3">
                    <a:lumOff val="-11199"/>
                  </a:scheme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29" name="Rectangle"/>
          <p:cNvSpPr/>
          <p:nvPr>
            <p:ph type="body" sz="quarter" idx="21"/>
          </p:nvPr>
        </p:nvSpPr>
        <p:spPr>
          <a:xfrm>
            <a:off x="12337108" y="3069580"/>
            <a:ext cx="8083600" cy="1279178"/>
          </a:xfrm>
          <a:prstGeom prst="rect">
            <a:avLst/>
          </a:prstGeom>
        </p:spPr>
        <p:txBody>
          <a:bodyPr lIns="71437" tIns="71437" rIns="71437" bIns="71437" anchor="b"/>
          <a:lstStyle/>
          <a:p>
            <a:pPr algn="l" defTabSz="1285875">
              <a:defRPr b="1" sz="3200">
                <a:solidFill>
                  <a:schemeClr val="accent3">
                    <a:lumOff val="-11199"/>
                  </a:schemeClr>
                </a:solidFill>
              </a:defRPr>
            </a:pPr>
          </a:p>
        </p:txBody>
      </p:sp>
      <p:sp>
        <p:nvSpPr>
          <p:cNvPr id="330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Line"/>
          <p:cNvSpPr/>
          <p:nvPr/>
        </p:nvSpPr>
        <p:spPr>
          <a:xfrm flipH="1">
            <a:off x="9278691" y="2500312"/>
            <a:ext cx="2231" cy="7108032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338" name="Title Text"/>
          <p:cNvSpPr txBox="1"/>
          <p:nvPr>
            <p:ph type="title"/>
          </p:nvPr>
        </p:nvSpPr>
        <p:spPr>
          <a:xfrm>
            <a:off x="3963292" y="549175"/>
            <a:ext cx="16457416" cy="2286001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r" defTabSz="1285875"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339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Line"/>
          <p:cNvSpPr/>
          <p:nvPr/>
        </p:nvSpPr>
        <p:spPr>
          <a:xfrm flipH="1">
            <a:off x="9278691" y="2500312"/>
            <a:ext cx="2231" cy="7108032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347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Line"/>
          <p:cNvSpPr/>
          <p:nvPr/>
        </p:nvSpPr>
        <p:spPr>
          <a:xfrm>
            <a:off x="4324945" y="6139160"/>
            <a:ext cx="15778759" cy="1"/>
          </a:xfrm>
          <a:prstGeom prst="line">
            <a:avLst/>
          </a:prstGeom>
          <a:ln w="12700">
            <a:solidFill>
              <a:srgbClr val="7E7E7E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42" name="Produced…"/>
          <p:cNvSpPr txBox="1"/>
          <p:nvPr/>
        </p:nvSpPr>
        <p:spPr>
          <a:xfrm>
            <a:off x="4083507" y="6469143"/>
            <a:ext cx="3679369" cy="18849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r">
              <a:lnSpc>
                <a:spcPct val="80000"/>
              </a:lnSpc>
              <a:defRPr sz="6600">
                <a:solidFill>
                  <a:srgbClr val="9A9A9A"/>
                </a:solidFill>
                <a:latin typeface="Helvetica Neue UltraLight"/>
                <a:ea typeface="Helvetica Neue UltraLight"/>
                <a:cs typeface="Helvetica Neue UltraLight"/>
                <a:sym typeface="Helvetica Neue UltraLight"/>
              </a:defRPr>
            </a:pPr>
            <a:r>
              <a:t>Produced </a:t>
            </a:r>
            <a:endParaRPr>
              <a:latin typeface="+mj-lt"/>
              <a:ea typeface="+mj-ea"/>
              <a:cs typeface="+mj-cs"/>
              <a:sym typeface="Helvetica Neue Light"/>
            </a:endParaRPr>
          </a:p>
          <a:p>
            <a:pPr algn="r">
              <a:lnSpc>
                <a:spcPct val="80000"/>
              </a:lnSpc>
              <a:defRPr sz="6600">
                <a:solidFill>
                  <a:srgbClr val="9A9A9A"/>
                </a:solidFill>
                <a:latin typeface="Helvetica Neue UltraLight"/>
                <a:ea typeface="Helvetica Neue UltraLight"/>
                <a:cs typeface="Helvetica Neue UltraLight"/>
                <a:sym typeface="Helvetica Neue UltraLight"/>
              </a:defRPr>
            </a:pPr>
            <a:r>
              <a:t>by</a:t>
            </a:r>
          </a:p>
        </p:txBody>
      </p:sp>
      <p:grpSp>
        <p:nvGrpSpPr>
          <p:cNvPr id="46" name="Group"/>
          <p:cNvGrpSpPr/>
          <p:nvPr/>
        </p:nvGrpSpPr>
        <p:grpSpPr>
          <a:xfrm>
            <a:off x="8260705" y="9821539"/>
            <a:ext cx="6482954" cy="1198811"/>
            <a:chOff x="0" y="471446"/>
            <a:chExt cx="6482953" cy="1198810"/>
          </a:xfrm>
        </p:grpSpPr>
        <p:sp>
          <p:nvSpPr>
            <p:cNvPr id="43" name="Department of Computing, Maths &amp; Physics…"/>
            <p:cNvSpPr/>
            <p:nvPr/>
          </p:nvSpPr>
          <p:spPr>
            <a:xfrm>
              <a:off x="0" y="471446"/>
              <a:ext cx="6482954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/>
            <a:p>
              <a:pPr algn="l">
                <a:lnSpc>
                  <a:spcPct val="120000"/>
                </a:lnSpc>
                <a:defRPr sz="2400">
                  <a:solidFill>
                    <a:srgbClr val="102643"/>
                  </a:solidFill>
                </a:defRPr>
              </a:pPr>
              <a:r>
                <a:t>Department of Computing, Maths &amp; Physics</a:t>
              </a:r>
              <a:endParaRPr>
                <a:latin typeface="+mj-lt"/>
                <a:ea typeface="+mj-ea"/>
                <a:cs typeface="+mj-cs"/>
                <a:sym typeface="Helvetica Neue Light"/>
              </a:endParaRPr>
            </a:p>
            <a:p>
              <a:pPr algn="l">
                <a:lnSpc>
                  <a:spcPct val="120000"/>
                </a:lnSpc>
                <a:defRPr sz="2400">
                  <a:solidFill>
                    <a:srgbClr val="102643"/>
                  </a:solidFill>
                </a:defRPr>
              </a:pPr>
              <a:r>
                <a:t>Waterford Institute of Technology</a:t>
              </a:r>
            </a:p>
          </p:txBody>
        </p:sp>
        <p:sp>
          <p:nvSpPr>
            <p:cNvPr id="44" name="http://www.wit.ie"/>
            <p:cNvSpPr/>
            <p:nvPr/>
          </p:nvSpPr>
          <p:spPr>
            <a:xfrm>
              <a:off x="0" y="1227122"/>
              <a:ext cx="1913185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>
              <a:lvl1pPr algn="l">
                <a:defRPr sz="1800" u="sng">
                  <a:solidFill>
                    <a:srgbClr val="009999"/>
                  </a:solidFill>
                  <a:uFill>
                    <a:solidFill>
                      <a:srgbClr val="009999"/>
                    </a:solidFill>
                  </a:uFill>
                  <a:hlinkClick r:id="rId2" invalidUrl="" action="" tgtFrame="" tooltip="" history="1" highlightClick="0" endSnd="0"/>
                </a:defRPr>
              </a:lvl1pPr>
            </a:lstStyle>
            <a:p>
              <a:pPr>
                <a:defRPr u="none">
                  <a:solidFill>
                    <a:srgbClr val="000000"/>
                  </a:solidFill>
                  <a:uFillTx/>
                </a:defRPr>
              </a:pPr>
              <a:r>
                <a:rPr u="sng">
                  <a:solidFill>
                    <a:srgbClr val="009999"/>
                  </a:solidFill>
                  <a:uFill>
                    <a:solidFill>
                      <a:srgbClr val="009999"/>
                    </a:solidFill>
                  </a:uFill>
                  <a:hlinkClick r:id="rId2" invalidUrl="" action="" tgtFrame="" tooltip="" history="1" highlightClick="0" endSnd="0"/>
                </a:rPr>
                <a:t>http://www.wit.ie</a:t>
              </a:r>
            </a:p>
          </p:txBody>
        </p:sp>
        <p:sp>
          <p:nvSpPr>
            <p:cNvPr id="45" name="http://elearning.wit.ie"/>
            <p:cNvSpPr/>
            <p:nvPr/>
          </p:nvSpPr>
          <p:spPr>
            <a:xfrm>
              <a:off x="0" y="1670257"/>
              <a:ext cx="2348508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>
              <a:lvl1pPr algn="l">
                <a:defRPr sz="1800" u="sng">
                  <a:solidFill>
                    <a:srgbClr val="009999"/>
                  </a:solidFill>
                  <a:uFill>
                    <a:solidFill>
                      <a:srgbClr val="009999"/>
                    </a:solidFill>
                  </a:uFill>
                  <a:hlinkClick r:id="rId2" invalidUrl="" action="" tgtFrame="" tooltip="" history="1" highlightClick="0" endSnd="0"/>
                </a:defRPr>
              </a:lvl1pPr>
            </a:lstStyle>
            <a:p>
              <a:pPr>
                <a:defRPr u="none">
                  <a:solidFill>
                    <a:srgbClr val="000000"/>
                  </a:solidFill>
                  <a:uFillTx/>
                </a:defRPr>
              </a:pPr>
              <a:r>
                <a:rPr u="sng">
                  <a:solidFill>
                    <a:srgbClr val="009999"/>
                  </a:solidFill>
                  <a:uFill>
                    <a:solidFill>
                      <a:srgbClr val="009999"/>
                    </a:solidFill>
                  </a:uFill>
                  <a:hlinkClick r:id="rId2" invalidUrl="" action="" tgtFrame="" tooltip="" history="1" highlightClick="0" endSnd="0"/>
                </a:rPr>
                <a:t>http://elearning.wit.ie</a:t>
              </a:r>
            </a:p>
          </p:txBody>
        </p:sp>
      </p:grpSp>
      <p:sp>
        <p:nvSpPr>
          <p:cNvPr id="47" name="Title Text"/>
          <p:cNvSpPr txBox="1"/>
          <p:nvPr>
            <p:ph type="title"/>
          </p:nvPr>
        </p:nvSpPr>
        <p:spPr>
          <a:xfrm>
            <a:off x="4492377" y="8813601"/>
            <a:ext cx="15544353" cy="2723556"/>
          </a:xfrm>
          <a:prstGeom prst="rect">
            <a:avLst/>
          </a:prstGeom>
        </p:spPr>
        <p:txBody>
          <a:bodyPr lIns="71437" tIns="71437" rIns="71437" bIns="71437" anchor="t"/>
          <a:lstStyle>
            <a:lvl1pPr algn="l" defTabSz="1285875">
              <a:defRPr b="1" cap="all" sz="56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8" name="Body Level One…"/>
          <p:cNvSpPr txBox="1"/>
          <p:nvPr>
            <p:ph type="body" sz="quarter" idx="1"/>
          </p:nvPr>
        </p:nvSpPr>
        <p:spPr>
          <a:xfrm>
            <a:off x="4492377" y="5813226"/>
            <a:ext cx="15544353" cy="3000376"/>
          </a:xfrm>
          <a:prstGeom prst="rect">
            <a:avLst/>
          </a:prstGeom>
        </p:spPr>
        <p:txBody>
          <a:bodyPr lIns="71437" tIns="71437" rIns="71437" bIns="71437" anchor="b"/>
          <a:lstStyle>
            <a:lvl1pPr algn="l" defTabSz="1285875">
              <a:lnSpc>
                <a:spcPct val="120000"/>
              </a:lnSpc>
              <a:defRPr sz="2800"/>
            </a:lvl1pPr>
            <a:lvl2pPr indent="457200" algn="l" defTabSz="1285875">
              <a:lnSpc>
                <a:spcPct val="120000"/>
              </a:lnSpc>
              <a:defRPr sz="2800"/>
            </a:lvl2pPr>
            <a:lvl3pPr indent="914400" algn="l" defTabSz="1285875">
              <a:lnSpc>
                <a:spcPct val="120000"/>
              </a:lnSpc>
              <a:defRPr sz="2800"/>
            </a:lvl3pPr>
            <a:lvl4pPr indent="1371600" algn="l" defTabSz="1285875">
              <a:lnSpc>
                <a:spcPct val="120000"/>
              </a:lnSpc>
              <a:defRPr sz="2800"/>
            </a:lvl4pPr>
            <a:lvl5pPr indent="1828800" algn="l" defTabSz="1285875">
              <a:lnSpc>
                <a:spcPct val="120000"/>
              </a:lnSpc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Line"/>
          <p:cNvSpPr/>
          <p:nvPr/>
        </p:nvSpPr>
        <p:spPr>
          <a:xfrm flipH="1">
            <a:off x="9278691" y="2500312"/>
            <a:ext cx="2231" cy="7108032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355" name="Title Text"/>
          <p:cNvSpPr txBox="1"/>
          <p:nvPr>
            <p:ph type="title"/>
          </p:nvPr>
        </p:nvSpPr>
        <p:spPr>
          <a:xfrm>
            <a:off x="3963292" y="546944"/>
            <a:ext cx="6016379" cy="2323951"/>
          </a:xfrm>
          <a:prstGeom prst="rect">
            <a:avLst/>
          </a:prstGeom>
        </p:spPr>
        <p:txBody>
          <a:bodyPr lIns="64293" tIns="64293" rIns="64293" bIns="64293"/>
          <a:lstStyle>
            <a:lvl1pPr algn="l" defTabSz="1285875">
              <a:defRPr sz="2800"/>
            </a:lvl1pPr>
          </a:lstStyle>
          <a:p>
            <a:pPr/>
            <a:r>
              <a:t>Title Text</a:t>
            </a:r>
          </a:p>
        </p:txBody>
      </p:sp>
      <p:sp>
        <p:nvSpPr>
          <p:cNvPr id="356" name="Body Level One…"/>
          <p:cNvSpPr txBox="1"/>
          <p:nvPr>
            <p:ph type="body" sz="half" idx="1"/>
          </p:nvPr>
        </p:nvSpPr>
        <p:spPr>
          <a:xfrm>
            <a:off x="10198448" y="546944"/>
            <a:ext cx="10222260" cy="11704588"/>
          </a:xfrm>
          <a:prstGeom prst="rect">
            <a:avLst/>
          </a:prstGeom>
        </p:spPr>
        <p:txBody>
          <a:bodyPr lIns="71437" tIns="71437" rIns="71437" bIns="71437"/>
          <a:lstStyle>
            <a:lvl1pPr marL="482203" indent="-482203" algn="l" defTabSz="1285875">
              <a:defRPr sz="4400">
                <a:solidFill>
                  <a:schemeClr val="accent3">
                    <a:lumOff val="-11199"/>
                  </a:schemeClr>
                </a:solidFill>
              </a:defRPr>
            </a:lvl1pPr>
            <a:lvl2pPr marL="482203" indent="-25003" algn="l" defTabSz="1285875">
              <a:defRPr sz="4400">
                <a:solidFill>
                  <a:schemeClr val="accent3">
                    <a:lumOff val="-11199"/>
                  </a:schemeClr>
                </a:solidFill>
              </a:defRPr>
            </a:lvl2pPr>
            <a:lvl3pPr marL="482203" indent="432196" algn="l" defTabSz="1285875">
              <a:defRPr sz="4400">
                <a:solidFill>
                  <a:schemeClr val="accent3">
                    <a:lumOff val="-11199"/>
                  </a:schemeClr>
                </a:solidFill>
              </a:defRPr>
            </a:lvl3pPr>
            <a:lvl4pPr marL="482203" indent="889396" algn="l" defTabSz="1285875">
              <a:defRPr sz="4400">
                <a:solidFill>
                  <a:schemeClr val="accent3">
                    <a:lumOff val="-11199"/>
                  </a:schemeClr>
                </a:solidFill>
              </a:defRPr>
            </a:lvl4pPr>
            <a:lvl5pPr marL="482203" indent="1346596" algn="l" defTabSz="1285875">
              <a:defRPr sz="4400">
                <a:solidFill>
                  <a:schemeClr val="accent3">
                    <a:lumOff val="-11199"/>
                  </a:scheme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57" name="Rectangle"/>
          <p:cNvSpPr/>
          <p:nvPr>
            <p:ph type="body" sz="quarter" idx="21"/>
          </p:nvPr>
        </p:nvSpPr>
        <p:spPr>
          <a:xfrm>
            <a:off x="3963292" y="2870894"/>
            <a:ext cx="6016379" cy="9380638"/>
          </a:xfrm>
          <a:prstGeom prst="rect">
            <a:avLst/>
          </a:prstGeom>
        </p:spPr>
        <p:txBody>
          <a:bodyPr lIns="71437" tIns="71437" rIns="71437" bIns="71437"/>
          <a:lstStyle/>
          <a:p>
            <a:pPr algn="l" defTabSz="1285875">
              <a:defRPr sz="1800">
                <a:solidFill>
                  <a:schemeClr val="accent3">
                    <a:lumOff val="-11199"/>
                  </a:schemeClr>
                </a:solidFill>
              </a:defRPr>
            </a:pPr>
          </a:p>
        </p:txBody>
      </p:sp>
      <p:sp>
        <p:nvSpPr>
          <p:cNvPr id="358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Line"/>
          <p:cNvSpPr/>
          <p:nvPr/>
        </p:nvSpPr>
        <p:spPr>
          <a:xfrm flipH="1">
            <a:off x="9278691" y="2500312"/>
            <a:ext cx="2231" cy="7108032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366" name="Title Text"/>
          <p:cNvSpPr txBox="1"/>
          <p:nvPr>
            <p:ph type="title"/>
          </p:nvPr>
        </p:nvSpPr>
        <p:spPr>
          <a:xfrm>
            <a:off x="6633269" y="9601647"/>
            <a:ext cx="10972355" cy="1134071"/>
          </a:xfrm>
          <a:prstGeom prst="rect">
            <a:avLst/>
          </a:prstGeom>
        </p:spPr>
        <p:txBody>
          <a:bodyPr lIns="64293" tIns="64293" rIns="64293" bIns="64293"/>
          <a:lstStyle>
            <a:lvl1pPr algn="l" defTabSz="1285875">
              <a:defRPr sz="2800"/>
            </a:lvl1pPr>
          </a:lstStyle>
          <a:p>
            <a:pPr/>
            <a:r>
              <a:t>Title Text</a:t>
            </a:r>
          </a:p>
        </p:txBody>
      </p:sp>
      <p:sp>
        <p:nvSpPr>
          <p:cNvPr id="367" name="Image"/>
          <p:cNvSpPr/>
          <p:nvPr>
            <p:ph type="pic" sz="half" idx="21"/>
          </p:nvPr>
        </p:nvSpPr>
        <p:spPr>
          <a:xfrm>
            <a:off x="6633269" y="1225600"/>
            <a:ext cx="10972355" cy="822870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68" name="Body Level One…"/>
          <p:cNvSpPr txBox="1"/>
          <p:nvPr>
            <p:ph type="body" sz="quarter" idx="1"/>
          </p:nvPr>
        </p:nvSpPr>
        <p:spPr>
          <a:xfrm>
            <a:off x="6633269" y="10735717"/>
            <a:ext cx="10972355" cy="1609577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1800">
                <a:solidFill>
                  <a:schemeClr val="accent3">
                    <a:lumOff val="-11199"/>
                  </a:schemeClr>
                </a:solidFill>
              </a:defRPr>
            </a:lvl1pPr>
            <a:lvl2pPr indent="457200" algn="l" defTabSz="1285875">
              <a:defRPr sz="1800">
                <a:solidFill>
                  <a:schemeClr val="accent3">
                    <a:lumOff val="-11199"/>
                  </a:schemeClr>
                </a:solidFill>
              </a:defRPr>
            </a:lvl2pPr>
            <a:lvl3pPr indent="914400" algn="l" defTabSz="1285875">
              <a:defRPr sz="1800">
                <a:solidFill>
                  <a:schemeClr val="accent3">
                    <a:lumOff val="-11199"/>
                  </a:schemeClr>
                </a:solidFill>
              </a:defRPr>
            </a:lvl3pPr>
            <a:lvl4pPr indent="1371600" algn="l" defTabSz="1285875">
              <a:defRPr sz="1800">
                <a:solidFill>
                  <a:schemeClr val="accent3">
                    <a:lumOff val="-11199"/>
                  </a:schemeClr>
                </a:solidFill>
              </a:defRPr>
            </a:lvl4pPr>
            <a:lvl5pPr indent="1828800" algn="l" defTabSz="1285875">
              <a:defRPr sz="1800">
                <a:solidFill>
                  <a:schemeClr val="accent3">
                    <a:lumOff val="-11199"/>
                  </a:scheme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69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Line"/>
          <p:cNvSpPr/>
          <p:nvPr/>
        </p:nvSpPr>
        <p:spPr>
          <a:xfrm flipH="1">
            <a:off x="9278691" y="2500312"/>
            <a:ext cx="2231" cy="7108032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377" name="Title Text"/>
          <p:cNvSpPr txBox="1"/>
          <p:nvPr>
            <p:ph type="title"/>
          </p:nvPr>
        </p:nvSpPr>
        <p:spPr>
          <a:xfrm>
            <a:off x="3963292" y="549175"/>
            <a:ext cx="16457416" cy="2286001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r" defTabSz="1285875"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378" name="Body Level One…"/>
          <p:cNvSpPr txBox="1"/>
          <p:nvPr>
            <p:ph type="body" sz="quarter" idx="1"/>
          </p:nvPr>
        </p:nvSpPr>
        <p:spPr>
          <a:xfrm>
            <a:off x="3655218" y="12394406"/>
            <a:ext cx="11608595" cy="1143001"/>
          </a:xfrm>
          <a:prstGeom prst="rect">
            <a:avLst/>
          </a:prstGeom>
        </p:spPr>
        <p:txBody>
          <a:bodyPr lIns="71437" tIns="71437" rIns="71437" bIns="71437"/>
          <a:lstStyle>
            <a:lvl1pPr marL="482203" indent="-482203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1pPr>
            <a:lvl2pPr marL="482203" indent="-25003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2pPr>
            <a:lvl3pPr marL="482203" indent="432196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3pPr>
            <a:lvl4pPr marL="482203" indent="889396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4pPr>
            <a:lvl5pPr marL="482203" indent="1346596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79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Line"/>
          <p:cNvSpPr/>
          <p:nvPr/>
        </p:nvSpPr>
        <p:spPr>
          <a:xfrm flipH="1">
            <a:off x="9278691" y="2500312"/>
            <a:ext cx="2231" cy="7108032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387" name="Title Text"/>
          <p:cNvSpPr txBox="1"/>
          <p:nvPr>
            <p:ph type="title"/>
          </p:nvPr>
        </p:nvSpPr>
        <p:spPr>
          <a:xfrm>
            <a:off x="16230452" y="549175"/>
            <a:ext cx="4190256" cy="12988232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r" defTabSz="1285875"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388" name="Body Level One…"/>
          <p:cNvSpPr txBox="1"/>
          <p:nvPr>
            <p:ph type="body" idx="1"/>
          </p:nvPr>
        </p:nvSpPr>
        <p:spPr>
          <a:xfrm>
            <a:off x="3655218" y="549175"/>
            <a:ext cx="12360922" cy="12988232"/>
          </a:xfrm>
          <a:prstGeom prst="rect">
            <a:avLst/>
          </a:prstGeom>
        </p:spPr>
        <p:txBody>
          <a:bodyPr lIns="71437" tIns="71437" rIns="71437" bIns="71437"/>
          <a:lstStyle>
            <a:lvl1pPr marL="482203" indent="-482203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1pPr>
            <a:lvl2pPr marL="482203" indent="-25003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2pPr>
            <a:lvl3pPr marL="482203" indent="432196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3pPr>
            <a:lvl4pPr marL="482203" indent="889396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4pPr>
            <a:lvl5pPr marL="482203" indent="1346596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89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Line"/>
          <p:cNvSpPr/>
          <p:nvPr/>
        </p:nvSpPr>
        <p:spPr>
          <a:xfrm flipH="1">
            <a:off x="12171907" y="714375"/>
            <a:ext cx="2234" cy="11269266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397" name="Title Text"/>
          <p:cNvSpPr txBox="1"/>
          <p:nvPr>
            <p:ph type="title"/>
          </p:nvPr>
        </p:nvSpPr>
        <p:spPr>
          <a:xfrm>
            <a:off x="4418707" y="4261694"/>
            <a:ext cx="15546586" cy="2940099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r" defTabSz="1285875"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398" name="Body Level One…"/>
          <p:cNvSpPr txBox="1"/>
          <p:nvPr>
            <p:ph type="body" sz="quarter" idx="1"/>
          </p:nvPr>
        </p:nvSpPr>
        <p:spPr>
          <a:xfrm>
            <a:off x="5791647" y="7773292"/>
            <a:ext cx="12800708" cy="3504904"/>
          </a:xfrm>
          <a:prstGeom prst="rect">
            <a:avLst/>
          </a:prstGeom>
        </p:spPr>
        <p:txBody>
          <a:bodyPr lIns="71437" tIns="71437" rIns="71437" bIns="71437"/>
          <a:lstStyle>
            <a:lvl1pPr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1pPr>
            <a:lvl2pPr indent="457200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2pPr>
            <a:lvl3pPr indent="914400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3pPr>
            <a:lvl4pPr indent="1371600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4pPr>
            <a:lvl5pPr indent="1828800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99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Line"/>
          <p:cNvSpPr/>
          <p:nvPr/>
        </p:nvSpPr>
        <p:spPr>
          <a:xfrm flipH="1">
            <a:off x="12171907" y="714375"/>
            <a:ext cx="2234" cy="11269266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407" name="Title Text"/>
          <p:cNvSpPr txBox="1"/>
          <p:nvPr>
            <p:ph type="title"/>
          </p:nvPr>
        </p:nvSpPr>
        <p:spPr>
          <a:xfrm>
            <a:off x="3963292" y="549175"/>
            <a:ext cx="16457416" cy="2286001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r" defTabSz="1285875"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408" name="Body Level One…"/>
          <p:cNvSpPr txBox="1"/>
          <p:nvPr>
            <p:ph type="body" sz="quarter" idx="1"/>
          </p:nvPr>
        </p:nvSpPr>
        <p:spPr>
          <a:xfrm>
            <a:off x="3655218" y="12394406"/>
            <a:ext cx="11608595" cy="1143001"/>
          </a:xfrm>
          <a:prstGeom prst="rect">
            <a:avLst/>
          </a:prstGeom>
        </p:spPr>
        <p:txBody>
          <a:bodyPr lIns="71437" tIns="71437" rIns="71437" bIns="71437"/>
          <a:lstStyle>
            <a:lvl1pPr marL="482203" indent="-482203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1pPr>
            <a:lvl2pPr marL="482203" indent="-25003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2pPr>
            <a:lvl3pPr marL="482203" indent="432196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3pPr>
            <a:lvl4pPr marL="482203" indent="889396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4pPr>
            <a:lvl5pPr marL="482203" indent="1346596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9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Line"/>
          <p:cNvSpPr/>
          <p:nvPr/>
        </p:nvSpPr>
        <p:spPr>
          <a:xfrm flipH="1">
            <a:off x="12171907" y="714375"/>
            <a:ext cx="2234" cy="11269266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417" name="Title Text"/>
          <p:cNvSpPr txBox="1"/>
          <p:nvPr>
            <p:ph type="title"/>
          </p:nvPr>
        </p:nvSpPr>
        <p:spPr>
          <a:xfrm>
            <a:off x="4492377" y="8813601"/>
            <a:ext cx="15544353" cy="2723556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l" defTabSz="1285875">
              <a:defRPr cap="all" sz="5600"/>
            </a:lvl1pPr>
          </a:lstStyle>
          <a:p>
            <a:pPr/>
            <a:r>
              <a:t>Title Text</a:t>
            </a:r>
          </a:p>
        </p:txBody>
      </p:sp>
      <p:sp>
        <p:nvSpPr>
          <p:cNvPr id="418" name="Body Level One…"/>
          <p:cNvSpPr txBox="1"/>
          <p:nvPr>
            <p:ph type="body" sz="quarter" idx="1"/>
          </p:nvPr>
        </p:nvSpPr>
        <p:spPr>
          <a:xfrm>
            <a:off x="4492377" y="5813226"/>
            <a:ext cx="15544353" cy="3000376"/>
          </a:xfrm>
          <a:prstGeom prst="rect">
            <a:avLst/>
          </a:prstGeom>
        </p:spPr>
        <p:txBody>
          <a:bodyPr lIns="71437" tIns="71437" rIns="71437" bIns="71437" anchor="b"/>
          <a:lstStyle>
            <a:lvl1pPr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1pPr>
            <a:lvl2pPr indent="457200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2pPr>
            <a:lvl3pPr indent="914400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3pPr>
            <a:lvl4pPr indent="1371600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4pPr>
            <a:lvl5pPr indent="1828800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9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Line"/>
          <p:cNvSpPr/>
          <p:nvPr/>
        </p:nvSpPr>
        <p:spPr>
          <a:xfrm flipH="1">
            <a:off x="12171907" y="714375"/>
            <a:ext cx="2234" cy="11269266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427" name="Title Text"/>
          <p:cNvSpPr txBox="1"/>
          <p:nvPr>
            <p:ph type="title"/>
          </p:nvPr>
        </p:nvSpPr>
        <p:spPr>
          <a:xfrm>
            <a:off x="3963292" y="549175"/>
            <a:ext cx="16457416" cy="2286001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r" defTabSz="1285875"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428" name="Body Level One…"/>
          <p:cNvSpPr txBox="1"/>
          <p:nvPr>
            <p:ph type="body" sz="quarter" idx="1"/>
          </p:nvPr>
        </p:nvSpPr>
        <p:spPr>
          <a:xfrm>
            <a:off x="3655218" y="12394406"/>
            <a:ext cx="5697142" cy="1143001"/>
          </a:xfrm>
          <a:prstGeom prst="rect">
            <a:avLst/>
          </a:prstGeom>
        </p:spPr>
        <p:txBody>
          <a:bodyPr lIns="71437" tIns="71437" rIns="71437" bIns="71437"/>
          <a:lstStyle>
            <a:lvl1pPr marL="482203" indent="-482203" algn="l" defTabSz="1285875">
              <a:defRPr sz="3800">
                <a:solidFill>
                  <a:schemeClr val="accent3">
                    <a:lumOff val="-11199"/>
                  </a:schemeClr>
                </a:solidFill>
              </a:defRPr>
            </a:lvl1pPr>
            <a:lvl2pPr marL="482203" indent="-25003" algn="l" defTabSz="1285875">
              <a:defRPr sz="3800">
                <a:solidFill>
                  <a:schemeClr val="accent3">
                    <a:lumOff val="-11199"/>
                  </a:schemeClr>
                </a:solidFill>
              </a:defRPr>
            </a:lvl2pPr>
            <a:lvl3pPr marL="482203" indent="432196" algn="l" defTabSz="1285875">
              <a:defRPr sz="3800">
                <a:solidFill>
                  <a:schemeClr val="accent3">
                    <a:lumOff val="-11199"/>
                  </a:schemeClr>
                </a:solidFill>
              </a:defRPr>
            </a:lvl3pPr>
            <a:lvl4pPr marL="482203" indent="889396" algn="l" defTabSz="1285875">
              <a:defRPr sz="3800">
                <a:solidFill>
                  <a:schemeClr val="accent3">
                    <a:lumOff val="-11199"/>
                  </a:schemeClr>
                </a:solidFill>
              </a:defRPr>
            </a:lvl4pPr>
            <a:lvl5pPr marL="482203" indent="1346596" algn="l" defTabSz="1285875">
              <a:defRPr sz="3800">
                <a:solidFill>
                  <a:schemeClr val="accent3">
                    <a:lumOff val="-11199"/>
                  </a:scheme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29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Line"/>
          <p:cNvSpPr/>
          <p:nvPr/>
        </p:nvSpPr>
        <p:spPr>
          <a:xfrm flipH="1">
            <a:off x="12171907" y="714375"/>
            <a:ext cx="2234" cy="11269266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437" name="Title Text"/>
          <p:cNvSpPr txBox="1"/>
          <p:nvPr>
            <p:ph type="title"/>
          </p:nvPr>
        </p:nvSpPr>
        <p:spPr>
          <a:xfrm>
            <a:off x="3963292" y="549175"/>
            <a:ext cx="16457416" cy="2286001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r" defTabSz="1285875"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438" name="Body Level One…"/>
          <p:cNvSpPr txBox="1"/>
          <p:nvPr>
            <p:ph type="body" sz="quarter" idx="1"/>
          </p:nvPr>
        </p:nvSpPr>
        <p:spPr>
          <a:xfrm>
            <a:off x="3963292" y="3069580"/>
            <a:ext cx="8079137" cy="1279178"/>
          </a:xfrm>
          <a:prstGeom prst="rect">
            <a:avLst/>
          </a:prstGeom>
        </p:spPr>
        <p:txBody>
          <a:bodyPr lIns="71437" tIns="71437" rIns="71437" bIns="71437" anchor="b"/>
          <a:lstStyle>
            <a:lvl1pPr algn="l" defTabSz="1285875">
              <a:defRPr b="1" sz="3200">
                <a:solidFill>
                  <a:schemeClr val="accent3">
                    <a:lumOff val="-11199"/>
                  </a:schemeClr>
                </a:solidFill>
              </a:defRPr>
            </a:lvl1pPr>
            <a:lvl2pPr indent="457200" algn="l" defTabSz="1285875">
              <a:defRPr b="1" sz="3200">
                <a:solidFill>
                  <a:schemeClr val="accent3">
                    <a:lumOff val="-11199"/>
                  </a:schemeClr>
                </a:solidFill>
              </a:defRPr>
            </a:lvl2pPr>
            <a:lvl3pPr indent="914400" algn="l" defTabSz="1285875">
              <a:defRPr b="1" sz="3200">
                <a:solidFill>
                  <a:schemeClr val="accent3">
                    <a:lumOff val="-11199"/>
                  </a:schemeClr>
                </a:solidFill>
              </a:defRPr>
            </a:lvl3pPr>
            <a:lvl4pPr indent="1371600" algn="l" defTabSz="1285875">
              <a:defRPr b="1" sz="3200">
                <a:solidFill>
                  <a:schemeClr val="accent3">
                    <a:lumOff val="-11199"/>
                  </a:schemeClr>
                </a:solidFill>
              </a:defRPr>
            </a:lvl4pPr>
            <a:lvl5pPr indent="1828800" algn="l" defTabSz="1285875">
              <a:defRPr b="1" sz="3200">
                <a:solidFill>
                  <a:schemeClr val="accent3">
                    <a:lumOff val="-11199"/>
                  </a:scheme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39" name="Rectangle"/>
          <p:cNvSpPr/>
          <p:nvPr>
            <p:ph type="body" sz="quarter" idx="21"/>
          </p:nvPr>
        </p:nvSpPr>
        <p:spPr>
          <a:xfrm>
            <a:off x="12337108" y="3069580"/>
            <a:ext cx="8083600" cy="1279178"/>
          </a:xfrm>
          <a:prstGeom prst="rect">
            <a:avLst/>
          </a:prstGeom>
        </p:spPr>
        <p:txBody>
          <a:bodyPr lIns="71437" tIns="71437" rIns="71437" bIns="71437" anchor="b"/>
          <a:lstStyle/>
          <a:p>
            <a:pPr algn="l" defTabSz="1285875">
              <a:defRPr b="1" sz="3200">
                <a:solidFill>
                  <a:schemeClr val="accent3">
                    <a:lumOff val="-11199"/>
                  </a:schemeClr>
                </a:solidFill>
              </a:defRPr>
            </a:pPr>
          </a:p>
        </p:txBody>
      </p:sp>
      <p:sp>
        <p:nvSpPr>
          <p:cNvPr id="440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Line"/>
          <p:cNvSpPr/>
          <p:nvPr/>
        </p:nvSpPr>
        <p:spPr>
          <a:xfrm flipH="1">
            <a:off x="12171907" y="714375"/>
            <a:ext cx="2234" cy="11269266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448" name="Title Text"/>
          <p:cNvSpPr txBox="1"/>
          <p:nvPr>
            <p:ph type="title"/>
          </p:nvPr>
        </p:nvSpPr>
        <p:spPr>
          <a:xfrm>
            <a:off x="3963292" y="549175"/>
            <a:ext cx="16457416" cy="2286001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r" defTabSz="1285875"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449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Line"/>
          <p:cNvSpPr/>
          <p:nvPr/>
        </p:nvSpPr>
        <p:spPr>
          <a:xfrm>
            <a:off x="4324945" y="6139160"/>
            <a:ext cx="15778759" cy="1"/>
          </a:xfrm>
          <a:prstGeom prst="line">
            <a:avLst/>
          </a:prstGeom>
          <a:ln w="12700">
            <a:solidFill>
              <a:srgbClr val="7E7E7E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57" name="Produced…"/>
          <p:cNvSpPr txBox="1"/>
          <p:nvPr/>
        </p:nvSpPr>
        <p:spPr>
          <a:xfrm>
            <a:off x="4083507" y="6469143"/>
            <a:ext cx="3679369" cy="18849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r">
              <a:lnSpc>
                <a:spcPct val="80000"/>
              </a:lnSpc>
              <a:defRPr sz="6600">
                <a:solidFill>
                  <a:srgbClr val="9A9A9A"/>
                </a:solidFill>
                <a:latin typeface="Helvetica Neue UltraLight"/>
                <a:ea typeface="Helvetica Neue UltraLight"/>
                <a:cs typeface="Helvetica Neue UltraLight"/>
                <a:sym typeface="Helvetica Neue UltraLight"/>
              </a:defRPr>
            </a:pPr>
            <a:r>
              <a:t>Produced </a:t>
            </a:r>
            <a:endParaRPr>
              <a:latin typeface="+mj-lt"/>
              <a:ea typeface="+mj-ea"/>
              <a:cs typeface="+mj-cs"/>
              <a:sym typeface="Helvetica Neue Light"/>
            </a:endParaRPr>
          </a:p>
          <a:p>
            <a:pPr algn="r">
              <a:lnSpc>
                <a:spcPct val="80000"/>
              </a:lnSpc>
              <a:defRPr sz="6600">
                <a:solidFill>
                  <a:srgbClr val="9A9A9A"/>
                </a:solidFill>
                <a:latin typeface="Helvetica Neue UltraLight"/>
                <a:ea typeface="Helvetica Neue UltraLight"/>
                <a:cs typeface="Helvetica Neue UltraLight"/>
                <a:sym typeface="Helvetica Neue UltraLight"/>
              </a:defRPr>
            </a:pPr>
            <a:r>
              <a:t>by</a:t>
            </a:r>
          </a:p>
        </p:txBody>
      </p:sp>
      <p:grpSp>
        <p:nvGrpSpPr>
          <p:cNvPr id="61" name="Group"/>
          <p:cNvGrpSpPr/>
          <p:nvPr/>
        </p:nvGrpSpPr>
        <p:grpSpPr>
          <a:xfrm>
            <a:off x="8260705" y="9821539"/>
            <a:ext cx="6482954" cy="1198811"/>
            <a:chOff x="0" y="471446"/>
            <a:chExt cx="6482953" cy="1198810"/>
          </a:xfrm>
        </p:grpSpPr>
        <p:sp>
          <p:nvSpPr>
            <p:cNvPr id="58" name="Department of Computing, Maths &amp; Physics…"/>
            <p:cNvSpPr/>
            <p:nvPr/>
          </p:nvSpPr>
          <p:spPr>
            <a:xfrm>
              <a:off x="0" y="471446"/>
              <a:ext cx="6482954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/>
            <a:p>
              <a:pPr algn="l">
                <a:lnSpc>
                  <a:spcPct val="120000"/>
                </a:lnSpc>
                <a:defRPr sz="2400">
                  <a:solidFill>
                    <a:srgbClr val="102643"/>
                  </a:solidFill>
                </a:defRPr>
              </a:pPr>
              <a:r>
                <a:t>Department of Computing, Maths &amp; Physics</a:t>
              </a:r>
              <a:endParaRPr>
                <a:latin typeface="+mj-lt"/>
                <a:ea typeface="+mj-ea"/>
                <a:cs typeface="+mj-cs"/>
                <a:sym typeface="Helvetica Neue Light"/>
              </a:endParaRPr>
            </a:p>
            <a:p>
              <a:pPr algn="l">
                <a:lnSpc>
                  <a:spcPct val="120000"/>
                </a:lnSpc>
                <a:defRPr sz="2400">
                  <a:solidFill>
                    <a:srgbClr val="102643"/>
                  </a:solidFill>
                </a:defRPr>
              </a:pPr>
              <a:r>
                <a:t>Waterford Institute of Technology</a:t>
              </a:r>
            </a:p>
          </p:txBody>
        </p:sp>
        <p:sp>
          <p:nvSpPr>
            <p:cNvPr id="59" name="http://www.wit.ie"/>
            <p:cNvSpPr/>
            <p:nvPr/>
          </p:nvSpPr>
          <p:spPr>
            <a:xfrm>
              <a:off x="0" y="1227122"/>
              <a:ext cx="1913185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>
              <a:lvl1pPr algn="l">
                <a:defRPr sz="1800" u="sng">
                  <a:solidFill>
                    <a:srgbClr val="009999"/>
                  </a:solidFill>
                  <a:uFill>
                    <a:solidFill>
                      <a:srgbClr val="009999"/>
                    </a:solidFill>
                  </a:uFill>
                  <a:hlinkClick r:id="rId2" invalidUrl="" action="" tgtFrame="" tooltip="" history="1" highlightClick="0" endSnd="0"/>
                </a:defRPr>
              </a:lvl1pPr>
            </a:lstStyle>
            <a:p>
              <a:pPr>
                <a:defRPr u="none">
                  <a:solidFill>
                    <a:srgbClr val="000000"/>
                  </a:solidFill>
                  <a:uFillTx/>
                </a:defRPr>
              </a:pPr>
              <a:r>
                <a:rPr u="sng">
                  <a:solidFill>
                    <a:srgbClr val="009999"/>
                  </a:solidFill>
                  <a:uFill>
                    <a:solidFill>
                      <a:srgbClr val="009999"/>
                    </a:solidFill>
                  </a:uFill>
                  <a:hlinkClick r:id="rId2" invalidUrl="" action="" tgtFrame="" tooltip="" history="1" highlightClick="0" endSnd="0"/>
                </a:rPr>
                <a:t>http://www.wit.ie</a:t>
              </a:r>
            </a:p>
          </p:txBody>
        </p:sp>
        <p:sp>
          <p:nvSpPr>
            <p:cNvPr id="60" name="http://elearning.wit.ie"/>
            <p:cNvSpPr/>
            <p:nvPr/>
          </p:nvSpPr>
          <p:spPr>
            <a:xfrm>
              <a:off x="0" y="1670257"/>
              <a:ext cx="2348508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>
              <a:lvl1pPr algn="l">
                <a:defRPr sz="1800" u="sng">
                  <a:solidFill>
                    <a:srgbClr val="009999"/>
                  </a:solidFill>
                  <a:uFill>
                    <a:solidFill>
                      <a:srgbClr val="009999"/>
                    </a:solidFill>
                  </a:uFill>
                  <a:hlinkClick r:id="rId2" invalidUrl="" action="" tgtFrame="" tooltip="" history="1" highlightClick="0" endSnd="0"/>
                </a:defRPr>
              </a:lvl1pPr>
            </a:lstStyle>
            <a:p>
              <a:pPr>
                <a:defRPr u="none">
                  <a:solidFill>
                    <a:srgbClr val="000000"/>
                  </a:solidFill>
                  <a:uFillTx/>
                </a:defRPr>
              </a:pPr>
              <a:r>
                <a:rPr u="sng">
                  <a:solidFill>
                    <a:srgbClr val="009999"/>
                  </a:solidFill>
                  <a:uFill>
                    <a:solidFill>
                      <a:srgbClr val="009999"/>
                    </a:solidFill>
                  </a:uFill>
                  <a:hlinkClick r:id="rId2" invalidUrl="" action="" tgtFrame="" tooltip="" history="1" highlightClick="0" endSnd="0"/>
                </a:rPr>
                <a:t>http://elearning.wit.ie</a:t>
              </a:r>
            </a:p>
          </p:txBody>
        </p:sp>
      </p:grpSp>
      <p:sp>
        <p:nvSpPr>
          <p:cNvPr id="62" name="Title Text"/>
          <p:cNvSpPr txBox="1"/>
          <p:nvPr>
            <p:ph type="title"/>
          </p:nvPr>
        </p:nvSpPr>
        <p:spPr>
          <a:xfrm>
            <a:off x="4298156" y="3330773"/>
            <a:ext cx="15787688" cy="1446610"/>
          </a:xfrm>
          <a:prstGeom prst="rect">
            <a:avLst/>
          </a:prstGeom>
        </p:spPr>
        <p:txBody>
          <a:bodyPr lIns="71437" tIns="71437" rIns="71437" bIns="71437" anchor="ctr"/>
          <a:lstStyle>
            <a:lvl1pPr algn="l" defTabSz="1285875">
              <a:defRPr sz="66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63" name="Body Level One…"/>
          <p:cNvSpPr txBox="1"/>
          <p:nvPr>
            <p:ph type="body" sz="quarter" idx="1"/>
          </p:nvPr>
        </p:nvSpPr>
        <p:spPr>
          <a:xfrm>
            <a:off x="8289726" y="6661546"/>
            <a:ext cx="3955853" cy="2786064"/>
          </a:xfrm>
          <a:prstGeom prst="rect">
            <a:avLst/>
          </a:prstGeom>
        </p:spPr>
        <p:txBody>
          <a:bodyPr lIns="71437" tIns="71437" rIns="71437" bIns="71437"/>
          <a:lstStyle>
            <a:lvl1pPr marL="482203" indent="-482203" algn="l" defTabSz="1285875">
              <a:lnSpc>
                <a:spcPct val="120000"/>
              </a:lnSpc>
              <a:defRPr sz="3800"/>
            </a:lvl1pPr>
            <a:lvl2pPr marL="482203" indent="-25003" algn="l" defTabSz="1285875">
              <a:lnSpc>
                <a:spcPct val="120000"/>
              </a:lnSpc>
              <a:defRPr sz="3800"/>
            </a:lvl2pPr>
            <a:lvl3pPr marL="482203" indent="432196" algn="l" defTabSz="1285875">
              <a:lnSpc>
                <a:spcPct val="120000"/>
              </a:lnSpc>
              <a:defRPr sz="3800"/>
            </a:lvl3pPr>
            <a:lvl4pPr marL="482203" indent="889396" algn="l" defTabSz="1285875">
              <a:lnSpc>
                <a:spcPct val="120000"/>
              </a:lnSpc>
              <a:defRPr sz="3800"/>
            </a:lvl4pPr>
            <a:lvl5pPr marL="482203" indent="1346596" algn="l" defTabSz="1285875">
              <a:lnSpc>
                <a:spcPct val="120000"/>
              </a:lnSpc>
              <a:defRPr sz="3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Line"/>
          <p:cNvSpPr/>
          <p:nvPr/>
        </p:nvSpPr>
        <p:spPr>
          <a:xfrm flipH="1">
            <a:off x="12171907" y="714375"/>
            <a:ext cx="2234" cy="11269266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457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Line"/>
          <p:cNvSpPr/>
          <p:nvPr/>
        </p:nvSpPr>
        <p:spPr>
          <a:xfrm flipH="1">
            <a:off x="12171907" y="714375"/>
            <a:ext cx="2234" cy="11269266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465" name="Title Text"/>
          <p:cNvSpPr txBox="1"/>
          <p:nvPr>
            <p:ph type="title"/>
          </p:nvPr>
        </p:nvSpPr>
        <p:spPr>
          <a:xfrm>
            <a:off x="3963292" y="546944"/>
            <a:ext cx="6016379" cy="2323951"/>
          </a:xfrm>
          <a:prstGeom prst="rect">
            <a:avLst/>
          </a:prstGeom>
        </p:spPr>
        <p:txBody>
          <a:bodyPr lIns="64293" tIns="64293" rIns="64293" bIns="64293"/>
          <a:lstStyle>
            <a:lvl1pPr algn="l" defTabSz="1285875">
              <a:defRPr sz="2800"/>
            </a:lvl1pPr>
          </a:lstStyle>
          <a:p>
            <a:pPr/>
            <a:r>
              <a:t>Title Text</a:t>
            </a:r>
          </a:p>
        </p:txBody>
      </p:sp>
      <p:sp>
        <p:nvSpPr>
          <p:cNvPr id="466" name="Body Level One…"/>
          <p:cNvSpPr txBox="1"/>
          <p:nvPr>
            <p:ph type="body" sz="half" idx="1"/>
          </p:nvPr>
        </p:nvSpPr>
        <p:spPr>
          <a:xfrm>
            <a:off x="10198448" y="546944"/>
            <a:ext cx="10222260" cy="11704588"/>
          </a:xfrm>
          <a:prstGeom prst="rect">
            <a:avLst/>
          </a:prstGeom>
        </p:spPr>
        <p:txBody>
          <a:bodyPr lIns="71437" tIns="71437" rIns="71437" bIns="71437"/>
          <a:lstStyle>
            <a:lvl1pPr marL="482203" indent="-482203" algn="l" defTabSz="1285875">
              <a:defRPr sz="4400">
                <a:solidFill>
                  <a:schemeClr val="accent3">
                    <a:lumOff val="-11199"/>
                  </a:schemeClr>
                </a:solidFill>
              </a:defRPr>
            </a:lvl1pPr>
            <a:lvl2pPr marL="482203" indent="-25003" algn="l" defTabSz="1285875">
              <a:defRPr sz="4400">
                <a:solidFill>
                  <a:schemeClr val="accent3">
                    <a:lumOff val="-11199"/>
                  </a:schemeClr>
                </a:solidFill>
              </a:defRPr>
            </a:lvl2pPr>
            <a:lvl3pPr marL="482203" indent="432196" algn="l" defTabSz="1285875">
              <a:defRPr sz="4400">
                <a:solidFill>
                  <a:schemeClr val="accent3">
                    <a:lumOff val="-11199"/>
                  </a:schemeClr>
                </a:solidFill>
              </a:defRPr>
            </a:lvl3pPr>
            <a:lvl4pPr marL="482203" indent="889396" algn="l" defTabSz="1285875">
              <a:defRPr sz="4400">
                <a:solidFill>
                  <a:schemeClr val="accent3">
                    <a:lumOff val="-11199"/>
                  </a:schemeClr>
                </a:solidFill>
              </a:defRPr>
            </a:lvl4pPr>
            <a:lvl5pPr marL="482203" indent="1346596" algn="l" defTabSz="1285875">
              <a:defRPr sz="4400">
                <a:solidFill>
                  <a:schemeClr val="accent3">
                    <a:lumOff val="-11199"/>
                  </a:scheme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67" name="Rectangle"/>
          <p:cNvSpPr/>
          <p:nvPr>
            <p:ph type="body" sz="quarter" idx="21"/>
          </p:nvPr>
        </p:nvSpPr>
        <p:spPr>
          <a:xfrm>
            <a:off x="3963292" y="2870894"/>
            <a:ext cx="6016379" cy="9380638"/>
          </a:xfrm>
          <a:prstGeom prst="rect">
            <a:avLst/>
          </a:prstGeom>
        </p:spPr>
        <p:txBody>
          <a:bodyPr lIns="71437" tIns="71437" rIns="71437" bIns="71437"/>
          <a:lstStyle/>
          <a:p>
            <a:pPr algn="l" defTabSz="1285875">
              <a:defRPr sz="1800">
                <a:solidFill>
                  <a:schemeClr val="accent3">
                    <a:lumOff val="-11199"/>
                  </a:schemeClr>
                </a:solidFill>
              </a:defRPr>
            </a:pPr>
          </a:p>
        </p:txBody>
      </p:sp>
      <p:sp>
        <p:nvSpPr>
          <p:cNvPr id="468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Line"/>
          <p:cNvSpPr/>
          <p:nvPr/>
        </p:nvSpPr>
        <p:spPr>
          <a:xfrm flipH="1">
            <a:off x="12171907" y="714375"/>
            <a:ext cx="2234" cy="11269266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476" name="Title Text"/>
          <p:cNvSpPr txBox="1"/>
          <p:nvPr>
            <p:ph type="title"/>
          </p:nvPr>
        </p:nvSpPr>
        <p:spPr>
          <a:xfrm>
            <a:off x="6633269" y="9601647"/>
            <a:ext cx="10972355" cy="1134071"/>
          </a:xfrm>
          <a:prstGeom prst="rect">
            <a:avLst/>
          </a:prstGeom>
        </p:spPr>
        <p:txBody>
          <a:bodyPr lIns="64293" tIns="64293" rIns="64293" bIns="64293"/>
          <a:lstStyle>
            <a:lvl1pPr algn="l" defTabSz="1285875">
              <a:defRPr sz="2800"/>
            </a:lvl1pPr>
          </a:lstStyle>
          <a:p>
            <a:pPr/>
            <a:r>
              <a:t>Title Text</a:t>
            </a:r>
          </a:p>
        </p:txBody>
      </p:sp>
      <p:sp>
        <p:nvSpPr>
          <p:cNvPr id="477" name="Image"/>
          <p:cNvSpPr/>
          <p:nvPr>
            <p:ph type="pic" sz="half" idx="21"/>
          </p:nvPr>
        </p:nvSpPr>
        <p:spPr>
          <a:xfrm>
            <a:off x="6633269" y="1225600"/>
            <a:ext cx="10972355" cy="822870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78" name="Body Level One…"/>
          <p:cNvSpPr txBox="1"/>
          <p:nvPr>
            <p:ph type="body" sz="quarter" idx="1"/>
          </p:nvPr>
        </p:nvSpPr>
        <p:spPr>
          <a:xfrm>
            <a:off x="6633269" y="10735717"/>
            <a:ext cx="10972355" cy="1609577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1800">
                <a:solidFill>
                  <a:schemeClr val="accent3">
                    <a:lumOff val="-11199"/>
                  </a:schemeClr>
                </a:solidFill>
              </a:defRPr>
            </a:lvl1pPr>
            <a:lvl2pPr indent="457200" algn="l" defTabSz="1285875">
              <a:defRPr sz="1800">
                <a:solidFill>
                  <a:schemeClr val="accent3">
                    <a:lumOff val="-11199"/>
                  </a:schemeClr>
                </a:solidFill>
              </a:defRPr>
            </a:lvl2pPr>
            <a:lvl3pPr indent="914400" algn="l" defTabSz="1285875">
              <a:defRPr sz="1800">
                <a:solidFill>
                  <a:schemeClr val="accent3">
                    <a:lumOff val="-11199"/>
                  </a:schemeClr>
                </a:solidFill>
              </a:defRPr>
            </a:lvl3pPr>
            <a:lvl4pPr indent="1371600" algn="l" defTabSz="1285875">
              <a:defRPr sz="1800">
                <a:solidFill>
                  <a:schemeClr val="accent3">
                    <a:lumOff val="-11199"/>
                  </a:schemeClr>
                </a:solidFill>
              </a:defRPr>
            </a:lvl4pPr>
            <a:lvl5pPr indent="1828800" algn="l" defTabSz="1285875">
              <a:defRPr sz="1800">
                <a:solidFill>
                  <a:schemeClr val="accent3">
                    <a:lumOff val="-11199"/>
                  </a:scheme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79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Line"/>
          <p:cNvSpPr/>
          <p:nvPr/>
        </p:nvSpPr>
        <p:spPr>
          <a:xfrm flipH="1">
            <a:off x="12171907" y="714375"/>
            <a:ext cx="2234" cy="11269266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487" name="Title Text"/>
          <p:cNvSpPr txBox="1"/>
          <p:nvPr>
            <p:ph type="title"/>
          </p:nvPr>
        </p:nvSpPr>
        <p:spPr>
          <a:xfrm>
            <a:off x="3963292" y="549175"/>
            <a:ext cx="16457416" cy="2286001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r" defTabSz="1285875"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488" name="Body Level One…"/>
          <p:cNvSpPr txBox="1"/>
          <p:nvPr>
            <p:ph type="body" sz="quarter" idx="1"/>
          </p:nvPr>
        </p:nvSpPr>
        <p:spPr>
          <a:xfrm>
            <a:off x="3655218" y="12394406"/>
            <a:ext cx="11608595" cy="1143001"/>
          </a:xfrm>
          <a:prstGeom prst="rect">
            <a:avLst/>
          </a:prstGeom>
        </p:spPr>
        <p:txBody>
          <a:bodyPr lIns="71437" tIns="71437" rIns="71437" bIns="71437"/>
          <a:lstStyle>
            <a:lvl1pPr marL="482203" indent="-482203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1pPr>
            <a:lvl2pPr marL="482203" indent="-25003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2pPr>
            <a:lvl3pPr marL="482203" indent="432196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3pPr>
            <a:lvl4pPr marL="482203" indent="889396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4pPr>
            <a:lvl5pPr marL="482203" indent="1346596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89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Line"/>
          <p:cNvSpPr/>
          <p:nvPr/>
        </p:nvSpPr>
        <p:spPr>
          <a:xfrm flipH="1">
            <a:off x="12171907" y="714375"/>
            <a:ext cx="2234" cy="11269266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497" name="Title Text"/>
          <p:cNvSpPr txBox="1"/>
          <p:nvPr>
            <p:ph type="title"/>
          </p:nvPr>
        </p:nvSpPr>
        <p:spPr>
          <a:xfrm>
            <a:off x="16230452" y="549175"/>
            <a:ext cx="4190256" cy="12988232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r" defTabSz="1285875"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498" name="Body Level One…"/>
          <p:cNvSpPr txBox="1"/>
          <p:nvPr>
            <p:ph type="body" idx="1"/>
          </p:nvPr>
        </p:nvSpPr>
        <p:spPr>
          <a:xfrm>
            <a:off x="3655218" y="549175"/>
            <a:ext cx="12360922" cy="12988232"/>
          </a:xfrm>
          <a:prstGeom prst="rect">
            <a:avLst/>
          </a:prstGeom>
        </p:spPr>
        <p:txBody>
          <a:bodyPr lIns="71437" tIns="71437" rIns="71437" bIns="71437"/>
          <a:lstStyle>
            <a:lvl1pPr marL="482203" indent="-482203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1pPr>
            <a:lvl2pPr marL="482203" indent="-25003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2pPr>
            <a:lvl3pPr marL="482203" indent="432196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3pPr>
            <a:lvl4pPr marL="482203" indent="889396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4pPr>
            <a:lvl5pPr marL="482203" indent="1346596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99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Line"/>
          <p:cNvSpPr/>
          <p:nvPr/>
        </p:nvSpPr>
        <p:spPr>
          <a:xfrm flipH="1">
            <a:off x="9296549" y="2498080"/>
            <a:ext cx="2233" cy="7128124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507" name="Line"/>
          <p:cNvSpPr/>
          <p:nvPr/>
        </p:nvSpPr>
        <p:spPr>
          <a:xfrm flipH="1">
            <a:off x="15065127" y="2498080"/>
            <a:ext cx="2234" cy="7128124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508" name="Title Text"/>
          <p:cNvSpPr txBox="1"/>
          <p:nvPr>
            <p:ph type="title"/>
          </p:nvPr>
        </p:nvSpPr>
        <p:spPr>
          <a:xfrm>
            <a:off x="4418707" y="4261694"/>
            <a:ext cx="15546586" cy="2940099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r" defTabSz="1285875"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509" name="Body Level One…"/>
          <p:cNvSpPr txBox="1"/>
          <p:nvPr>
            <p:ph type="body" sz="quarter" idx="1"/>
          </p:nvPr>
        </p:nvSpPr>
        <p:spPr>
          <a:xfrm>
            <a:off x="5791647" y="7773292"/>
            <a:ext cx="12800708" cy="3504904"/>
          </a:xfrm>
          <a:prstGeom prst="rect">
            <a:avLst/>
          </a:prstGeom>
        </p:spPr>
        <p:txBody>
          <a:bodyPr lIns="71437" tIns="71437" rIns="71437" bIns="71437"/>
          <a:lstStyle>
            <a:lvl1pPr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1pPr>
            <a:lvl2pPr indent="457200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2pPr>
            <a:lvl3pPr indent="914400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3pPr>
            <a:lvl4pPr indent="1371600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4pPr>
            <a:lvl5pPr indent="1828800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10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Line"/>
          <p:cNvSpPr/>
          <p:nvPr/>
        </p:nvSpPr>
        <p:spPr>
          <a:xfrm flipH="1">
            <a:off x="9296549" y="2498080"/>
            <a:ext cx="2233" cy="7128124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518" name="Line"/>
          <p:cNvSpPr/>
          <p:nvPr/>
        </p:nvSpPr>
        <p:spPr>
          <a:xfrm flipH="1">
            <a:off x="15065127" y="2498080"/>
            <a:ext cx="2234" cy="7128124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519" name="Title Text"/>
          <p:cNvSpPr txBox="1"/>
          <p:nvPr>
            <p:ph type="title"/>
          </p:nvPr>
        </p:nvSpPr>
        <p:spPr>
          <a:xfrm>
            <a:off x="3963292" y="549175"/>
            <a:ext cx="16457416" cy="2286001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r" defTabSz="1285875"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520" name="Body Level One…"/>
          <p:cNvSpPr txBox="1"/>
          <p:nvPr>
            <p:ph type="body" sz="quarter" idx="1"/>
          </p:nvPr>
        </p:nvSpPr>
        <p:spPr>
          <a:xfrm>
            <a:off x="3655218" y="12394406"/>
            <a:ext cx="11608595" cy="1143001"/>
          </a:xfrm>
          <a:prstGeom prst="rect">
            <a:avLst/>
          </a:prstGeom>
        </p:spPr>
        <p:txBody>
          <a:bodyPr lIns="71437" tIns="71437" rIns="71437" bIns="71437"/>
          <a:lstStyle>
            <a:lvl1pPr marL="482203" indent="-482203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1pPr>
            <a:lvl2pPr marL="482203" indent="-25003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2pPr>
            <a:lvl3pPr marL="482203" indent="432196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3pPr>
            <a:lvl4pPr marL="482203" indent="889396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4pPr>
            <a:lvl5pPr marL="482203" indent="1346596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21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Line"/>
          <p:cNvSpPr/>
          <p:nvPr/>
        </p:nvSpPr>
        <p:spPr>
          <a:xfrm flipH="1">
            <a:off x="9296549" y="2498080"/>
            <a:ext cx="2233" cy="7128124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529" name="Line"/>
          <p:cNvSpPr/>
          <p:nvPr/>
        </p:nvSpPr>
        <p:spPr>
          <a:xfrm flipH="1">
            <a:off x="15065127" y="2498080"/>
            <a:ext cx="2234" cy="7128124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530" name="Title Text"/>
          <p:cNvSpPr txBox="1"/>
          <p:nvPr>
            <p:ph type="title"/>
          </p:nvPr>
        </p:nvSpPr>
        <p:spPr>
          <a:xfrm>
            <a:off x="4492377" y="8813601"/>
            <a:ext cx="15544353" cy="2723556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l" defTabSz="1285875">
              <a:defRPr cap="all" sz="5600"/>
            </a:lvl1pPr>
          </a:lstStyle>
          <a:p>
            <a:pPr/>
            <a:r>
              <a:t>Title Text</a:t>
            </a:r>
          </a:p>
        </p:txBody>
      </p:sp>
      <p:sp>
        <p:nvSpPr>
          <p:cNvPr id="531" name="Body Level One…"/>
          <p:cNvSpPr txBox="1"/>
          <p:nvPr>
            <p:ph type="body" sz="quarter" idx="1"/>
          </p:nvPr>
        </p:nvSpPr>
        <p:spPr>
          <a:xfrm>
            <a:off x="4492377" y="5813226"/>
            <a:ext cx="15544353" cy="3000376"/>
          </a:xfrm>
          <a:prstGeom prst="rect">
            <a:avLst/>
          </a:prstGeom>
        </p:spPr>
        <p:txBody>
          <a:bodyPr lIns="71437" tIns="71437" rIns="71437" bIns="71437" anchor="b"/>
          <a:lstStyle>
            <a:lvl1pPr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1pPr>
            <a:lvl2pPr indent="457200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2pPr>
            <a:lvl3pPr indent="914400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3pPr>
            <a:lvl4pPr indent="1371600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4pPr>
            <a:lvl5pPr indent="1828800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32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Line"/>
          <p:cNvSpPr/>
          <p:nvPr/>
        </p:nvSpPr>
        <p:spPr>
          <a:xfrm flipH="1">
            <a:off x="9296549" y="2498080"/>
            <a:ext cx="2233" cy="7128124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540" name="Line"/>
          <p:cNvSpPr/>
          <p:nvPr/>
        </p:nvSpPr>
        <p:spPr>
          <a:xfrm flipH="1">
            <a:off x="15065127" y="2498080"/>
            <a:ext cx="2234" cy="7128124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541" name="Title Text"/>
          <p:cNvSpPr txBox="1"/>
          <p:nvPr>
            <p:ph type="title"/>
          </p:nvPr>
        </p:nvSpPr>
        <p:spPr>
          <a:xfrm>
            <a:off x="3963292" y="549175"/>
            <a:ext cx="16457416" cy="2286001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r" defTabSz="1285875"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542" name="Body Level One…"/>
          <p:cNvSpPr txBox="1"/>
          <p:nvPr>
            <p:ph type="body" sz="quarter" idx="1"/>
          </p:nvPr>
        </p:nvSpPr>
        <p:spPr>
          <a:xfrm>
            <a:off x="3655218" y="12394406"/>
            <a:ext cx="5697142" cy="1143001"/>
          </a:xfrm>
          <a:prstGeom prst="rect">
            <a:avLst/>
          </a:prstGeom>
        </p:spPr>
        <p:txBody>
          <a:bodyPr lIns="71437" tIns="71437" rIns="71437" bIns="71437"/>
          <a:lstStyle>
            <a:lvl1pPr marL="482203" indent="-482203" algn="l" defTabSz="1285875">
              <a:defRPr sz="3800">
                <a:solidFill>
                  <a:schemeClr val="accent3">
                    <a:lumOff val="-11199"/>
                  </a:schemeClr>
                </a:solidFill>
              </a:defRPr>
            </a:lvl1pPr>
            <a:lvl2pPr marL="482203" indent="-25003" algn="l" defTabSz="1285875">
              <a:defRPr sz="3800">
                <a:solidFill>
                  <a:schemeClr val="accent3">
                    <a:lumOff val="-11199"/>
                  </a:schemeClr>
                </a:solidFill>
              </a:defRPr>
            </a:lvl2pPr>
            <a:lvl3pPr marL="482203" indent="432196" algn="l" defTabSz="1285875">
              <a:defRPr sz="3800">
                <a:solidFill>
                  <a:schemeClr val="accent3">
                    <a:lumOff val="-11199"/>
                  </a:schemeClr>
                </a:solidFill>
              </a:defRPr>
            </a:lvl3pPr>
            <a:lvl4pPr marL="482203" indent="889396" algn="l" defTabSz="1285875">
              <a:defRPr sz="3800">
                <a:solidFill>
                  <a:schemeClr val="accent3">
                    <a:lumOff val="-11199"/>
                  </a:schemeClr>
                </a:solidFill>
              </a:defRPr>
            </a:lvl4pPr>
            <a:lvl5pPr marL="482203" indent="1346596" algn="l" defTabSz="1285875">
              <a:defRPr sz="3800">
                <a:solidFill>
                  <a:schemeClr val="accent3">
                    <a:lumOff val="-11199"/>
                  </a:scheme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43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Line"/>
          <p:cNvSpPr/>
          <p:nvPr/>
        </p:nvSpPr>
        <p:spPr>
          <a:xfrm flipH="1">
            <a:off x="9296549" y="2498080"/>
            <a:ext cx="2233" cy="7128124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551" name="Line"/>
          <p:cNvSpPr/>
          <p:nvPr/>
        </p:nvSpPr>
        <p:spPr>
          <a:xfrm flipH="1">
            <a:off x="15065127" y="2498080"/>
            <a:ext cx="2234" cy="7128124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552" name="Title Text"/>
          <p:cNvSpPr txBox="1"/>
          <p:nvPr>
            <p:ph type="title"/>
          </p:nvPr>
        </p:nvSpPr>
        <p:spPr>
          <a:xfrm>
            <a:off x="3963292" y="549175"/>
            <a:ext cx="16457416" cy="2286001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r" defTabSz="1285875"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553" name="Body Level One…"/>
          <p:cNvSpPr txBox="1"/>
          <p:nvPr>
            <p:ph type="body" sz="quarter" idx="1"/>
          </p:nvPr>
        </p:nvSpPr>
        <p:spPr>
          <a:xfrm>
            <a:off x="3963292" y="3069580"/>
            <a:ext cx="8079137" cy="1279178"/>
          </a:xfrm>
          <a:prstGeom prst="rect">
            <a:avLst/>
          </a:prstGeom>
        </p:spPr>
        <p:txBody>
          <a:bodyPr lIns="71437" tIns="71437" rIns="71437" bIns="71437" anchor="b"/>
          <a:lstStyle>
            <a:lvl1pPr algn="l" defTabSz="1285875">
              <a:defRPr b="1" sz="3200">
                <a:solidFill>
                  <a:schemeClr val="accent3">
                    <a:lumOff val="-11199"/>
                  </a:schemeClr>
                </a:solidFill>
              </a:defRPr>
            </a:lvl1pPr>
            <a:lvl2pPr indent="457200" algn="l" defTabSz="1285875">
              <a:defRPr b="1" sz="3200">
                <a:solidFill>
                  <a:schemeClr val="accent3">
                    <a:lumOff val="-11199"/>
                  </a:schemeClr>
                </a:solidFill>
              </a:defRPr>
            </a:lvl2pPr>
            <a:lvl3pPr indent="914400" algn="l" defTabSz="1285875">
              <a:defRPr b="1" sz="3200">
                <a:solidFill>
                  <a:schemeClr val="accent3">
                    <a:lumOff val="-11199"/>
                  </a:schemeClr>
                </a:solidFill>
              </a:defRPr>
            </a:lvl3pPr>
            <a:lvl4pPr indent="1371600" algn="l" defTabSz="1285875">
              <a:defRPr b="1" sz="3200">
                <a:solidFill>
                  <a:schemeClr val="accent3">
                    <a:lumOff val="-11199"/>
                  </a:schemeClr>
                </a:solidFill>
              </a:defRPr>
            </a:lvl4pPr>
            <a:lvl5pPr indent="1828800" algn="l" defTabSz="1285875">
              <a:defRPr b="1" sz="3200">
                <a:solidFill>
                  <a:schemeClr val="accent3">
                    <a:lumOff val="-11199"/>
                  </a:scheme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4" name="Rectangle"/>
          <p:cNvSpPr/>
          <p:nvPr>
            <p:ph type="body" sz="quarter" idx="21"/>
          </p:nvPr>
        </p:nvSpPr>
        <p:spPr>
          <a:xfrm>
            <a:off x="12337108" y="3069580"/>
            <a:ext cx="8083600" cy="1279178"/>
          </a:xfrm>
          <a:prstGeom prst="rect">
            <a:avLst/>
          </a:prstGeom>
        </p:spPr>
        <p:txBody>
          <a:bodyPr lIns="71437" tIns="71437" rIns="71437" bIns="71437" anchor="b"/>
          <a:lstStyle/>
          <a:p>
            <a:pPr algn="l" defTabSz="1285875">
              <a:defRPr b="1" sz="3200">
                <a:solidFill>
                  <a:schemeClr val="accent3">
                    <a:lumOff val="-11199"/>
                  </a:schemeClr>
                </a:solidFill>
              </a:defRPr>
            </a:pPr>
          </a:p>
        </p:txBody>
      </p:sp>
      <p:sp>
        <p:nvSpPr>
          <p:cNvPr id="555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Line"/>
          <p:cNvSpPr/>
          <p:nvPr/>
        </p:nvSpPr>
        <p:spPr>
          <a:xfrm>
            <a:off x="4324945" y="6139160"/>
            <a:ext cx="15778759" cy="1"/>
          </a:xfrm>
          <a:prstGeom prst="line">
            <a:avLst/>
          </a:prstGeom>
          <a:ln w="12700">
            <a:solidFill>
              <a:srgbClr val="7E7E7E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72" name="Produced…"/>
          <p:cNvSpPr txBox="1"/>
          <p:nvPr/>
        </p:nvSpPr>
        <p:spPr>
          <a:xfrm>
            <a:off x="4083507" y="6469143"/>
            <a:ext cx="3679369" cy="18849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r">
              <a:lnSpc>
                <a:spcPct val="80000"/>
              </a:lnSpc>
              <a:defRPr sz="6600">
                <a:solidFill>
                  <a:srgbClr val="9A9A9A"/>
                </a:solidFill>
                <a:latin typeface="Helvetica Neue UltraLight"/>
                <a:ea typeface="Helvetica Neue UltraLight"/>
                <a:cs typeface="Helvetica Neue UltraLight"/>
                <a:sym typeface="Helvetica Neue UltraLight"/>
              </a:defRPr>
            </a:pPr>
            <a:r>
              <a:t>Produced </a:t>
            </a:r>
            <a:endParaRPr>
              <a:latin typeface="+mj-lt"/>
              <a:ea typeface="+mj-ea"/>
              <a:cs typeface="+mj-cs"/>
              <a:sym typeface="Helvetica Neue Light"/>
            </a:endParaRPr>
          </a:p>
          <a:p>
            <a:pPr algn="r">
              <a:lnSpc>
                <a:spcPct val="80000"/>
              </a:lnSpc>
              <a:defRPr sz="6600">
                <a:solidFill>
                  <a:srgbClr val="9A9A9A"/>
                </a:solidFill>
                <a:latin typeface="Helvetica Neue UltraLight"/>
                <a:ea typeface="Helvetica Neue UltraLight"/>
                <a:cs typeface="Helvetica Neue UltraLight"/>
                <a:sym typeface="Helvetica Neue UltraLight"/>
              </a:defRPr>
            </a:pPr>
            <a:r>
              <a:t>by</a:t>
            </a:r>
          </a:p>
        </p:txBody>
      </p:sp>
      <p:grpSp>
        <p:nvGrpSpPr>
          <p:cNvPr id="76" name="Group"/>
          <p:cNvGrpSpPr/>
          <p:nvPr/>
        </p:nvGrpSpPr>
        <p:grpSpPr>
          <a:xfrm>
            <a:off x="8260705" y="9821539"/>
            <a:ext cx="6482954" cy="1198811"/>
            <a:chOff x="0" y="471446"/>
            <a:chExt cx="6482953" cy="1198810"/>
          </a:xfrm>
        </p:grpSpPr>
        <p:sp>
          <p:nvSpPr>
            <p:cNvPr id="73" name="Department of Computing, Maths &amp; Physics…"/>
            <p:cNvSpPr/>
            <p:nvPr/>
          </p:nvSpPr>
          <p:spPr>
            <a:xfrm>
              <a:off x="0" y="471446"/>
              <a:ext cx="6482954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/>
            <a:p>
              <a:pPr algn="l">
                <a:lnSpc>
                  <a:spcPct val="120000"/>
                </a:lnSpc>
                <a:defRPr sz="2400">
                  <a:solidFill>
                    <a:srgbClr val="102643"/>
                  </a:solidFill>
                </a:defRPr>
              </a:pPr>
              <a:r>
                <a:t>Department of Computing, Maths &amp; Physics</a:t>
              </a:r>
              <a:endParaRPr>
                <a:latin typeface="+mj-lt"/>
                <a:ea typeface="+mj-ea"/>
                <a:cs typeface="+mj-cs"/>
                <a:sym typeface="Helvetica Neue Light"/>
              </a:endParaRPr>
            </a:p>
            <a:p>
              <a:pPr algn="l">
                <a:lnSpc>
                  <a:spcPct val="120000"/>
                </a:lnSpc>
                <a:defRPr sz="2400">
                  <a:solidFill>
                    <a:srgbClr val="102643"/>
                  </a:solidFill>
                </a:defRPr>
              </a:pPr>
              <a:r>
                <a:t>Waterford Institute of Technology</a:t>
              </a:r>
            </a:p>
          </p:txBody>
        </p:sp>
        <p:sp>
          <p:nvSpPr>
            <p:cNvPr id="74" name="http://www.wit.ie"/>
            <p:cNvSpPr/>
            <p:nvPr/>
          </p:nvSpPr>
          <p:spPr>
            <a:xfrm>
              <a:off x="0" y="1227122"/>
              <a:ext cx="1913185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>
              <a:lvl1pPr algn="l">
                <a:defRPr sz="1800" u="sng">
                  <a:solidFill>
                    <a:srgbClr val="009999"/>
                  </a:solidFill>
                  <a:uFill>
                    <a:solidFill>
                      <a:srgbClr val="009999"/>
                    </a:solidFill>
                  </a:uFill>
                  <a:hlinkClick r:id="rId2" invalidUrl="" action="" tgtFrame="" tooltip="" history="1" highlightClick="0" endSnd="0"/>
                </a:defRPr>
              </a:lvl1pPr>
            </a:lstStyle>
            <a:p>
              <a:pPr>
                <a:defRPr u="none">
                  <a:solidFill>
                    <a:srgbClr val="000000"/>
                  </a:solidFill>
                  <a:uFillTx/>
                </a:defRPr>
              </a:pPr>
              <a:r>
                <a:rPr u="sng">
                  <a:solidFill>
                    <a:srgbClr val="009999"/>
                  </a:solidFill>
                  <a:uFill>
                    <a:solidFill>
                      <a:srgbClr val="009999"/>
                    </a:solidFill>
                  </a:uFill>
                  <a:hlinkClick r:id="rId2" invalidUrl="" action="" tgtFrame="" tooltip="" history="1" highlightClick="0" endSnd="0"/>
                </a:rPr>
                <a:t>http://www.wit.ie</a:t>
              </a:r>
            </a:p>
          </p:txBody>
        </p:sp>
        <p:sp>
          <p:nvSpPr>
            <p:cNvPr id="75" name="http://elearning.wit.ie"/>
            <p:cNvSpPr/>
            <p:nvPr/>
          </p:nvSpPr>
          <p:spPr>
            <a:xfrm>
              <a:off x="0" y="1670257"/>
              <a:ext cx="2348508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>
              <a:lvl1pPr algn="l">
                <a:defRPr sz="1800" u="sng">
                  <a:solidFill>
                    <a:srgbClr val="009999"/>
                  </a:solidFill>
                  <a:uFill>
                    <a:solidFill>
                      <a:srgbClr val="009999"/>
                    </a:solidFill>
                  </a:uFill>
                  <a:hlinkClick r:id="rId2" invalidUrl="" action="" tgtFrame="" tooltip="" history="1" highlightClick="0" endSnd="0"/>
                </a:defRPr>
              </a:lvl1pPr>
            </a:lstStyle>
            <a:p>
              <a:pPr>
                <a:defRPr u="none">
                  <a:solidFill>
                    <a:srgbClr val="000000"/>
                  </a:solidFill>
                  <a:uFillTx/>
                </a:defRPr>
              </a:pPr>
              <a:r>
                <a:rPr u="sng">
                  <a:solidFill>
                    <a:srgbClr val="009999"/>
                  </a:solidFill>
                  <a:uFill>
                    <a:solidFill>
                      <a:srgbClr val="009999"/>
                    </a:solidFill>
                  </a:uFill>
                  <a:hlinkClick r:id="rId2" invalidUrl="" action="" tgtFrame="" tooltip="" history="1" highlightClick="0" endSnd="0"/>
                </a:rPr>
                <a:t>http://elearning.wit.ie</a:t>
              </a:r>
            </a:p>
          </p:txBody>
        </p:sp>
      </p:grpSp>
      <p:sp>
        <p:nvSpPr>
          <p:cNvPr id="77" name="Title Text"/>
          <p:cNvSpPr txBox="1"/>
          <p:nvPr>
            <p:ph type="title"/>
          </p:nvPr>
        </p:nvSpPr>
        <p:spPr>
          <a:xfrm>
            <a:off x="3963292" y="549175"/>
            <a:ext cx="16457416" cy="2286001"/>
          </a:xfrm>
          <a:prstGeom prst="rect">
            <a:avLst/>
          </a:prstGeom>
        </p:spPr>
        <p:txBody>
          <a:bodyPr lIns="71437" tIns="71437" rIns="71437" bIns="71437" anchor="ctr"/>
          <a:lstStyle>
            <a:lvl1pPr algn="l" defTabSz="1285875">
              <a:defRPr sz="66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78" name="Body Level One…"/>
          <p:cNvSpPr txBox="1"/>
          <p:nvPr>
            <p:ph type="body" sz="quarter" idx="1"/>
          </p:nvPr>
        </p:nvSpPr>
        <p:spPr>
          <a:xfrm>
            <a:off x="3963292" y="3069580"/>
            <a:ext cx="8079137" cy="1279178"/>
          </a:xfrm>
          <a:prstGeom prst="rect">
            <a:avLst/>
          </a:prstGeom>
        </p:spPr>
        <p:txBody>
          <a:bodyPr lIns="71437" tIns="71437" rIns="71437" bIns="71437" anchor="b"/>
          <a:lstStyle>
            <a:lvl1pPr algn="l" defTabSz="1285875">
              <a:lnSpc>
                <a:spcPct val="120000"/>
              </a:lnSpc>
              <a:defRPr b="1" sz="3200"/>
            </a:lvl1pPr>
            <a:lvl2pPr indent="457200" algn="l" defTabSz="1285875">
              <a:lnSpc>
                <a:spcPct val="120000"/>
              </a:lnSpc>
              <a:defRPr b="1" sz="3200"/>
            </a:lvl2pPr>
            <a:lvl3pPr indent="914400" algn="l" defTabSz="1285875">
              <a:lnSpc>
                <a:spcPct val="120000"/>
              </a:lnSpc>
              <a:defRPr b="1" sz="3200"/>
            </a:lvl3pPr>
            <a:lvl4pPr indent="1371600" algn="l" defTabSz="1285875">
              <a:lnSpc>
                <a:spcPct val="120000"/>
              </a:lnSpc>
              <a:defRPr b="1" sz="3200"/>
            </a:lvl4pPr>
            <a:lvl5pPr indent="1828800" algn="l" defTabSz="1285875">
              <a:lnSpc>
                <a:spcPct val="120000"/>
              </a:lnSpc>
              <a:defRPr b="1"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9" name="Rectangle"/>
          <p:cNvSpPr/>
          <p:nvPr>
            <p:ph type="body" sz="quarter" idx="21"/>
          </p:nvPr>
        </p:nvSpPr>
        <p:spPr>
          <a:xfrm>
            <a:off x="12337108" y="3069580"/>
            <a:ext cx="8083600" cy="1279178"/>
          </a:xfrm>
          <a:prstGeom prst="rect">
            <a:avLst/>
          </a:prstGeom>
        </p:spPr>
        <p:txBody>
          <a:bodyPr lIns="71437" tIns="71437" rIns="71437" bIns="71437" anchor="b"/>
          <a:lstStyle/>
          <a:p>
            <a:pPr algn="l" defTabSz="1285875">
              <a:lnSpc>
                <a:spcPct val="120000"/>
              </a:lnSpc>
              <a:defRPr b="1" sz="3200"/>
            </a:pPr>
          </a:p>
        </p:txBody>
      </p:sp>
      <p:sp>
        <p:nvSpPr>
          <p:cNvPr id="80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Line"/>
          <p:cNvSpPr/>
          <p:nvPr/>
        </p:nvSpPr>
        <p:spPr>
          <a:xfrm flipH="1">
            <a:off x="9296549" y="2498080"/>
            <a:ext cx="2233" cy="7128124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563" name="Line"/>
          <p:cNvSpPr/>
          <p:nvPr/>
        </p:nvSpPr>
        <p:spPr>
          <a:xfrm flipH="1">
            <a:off x="15065127" y="2498080"/>
            <a:ext cx="2234" cy="7128124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564" name="Title Text"/>
          <p:cNvSpPr txBox="1"/>
          <p:nvPr>
            <p:ph type="title"/>
          </p:nvPr>
        </p:nvSpPr>
        <p:spPr>
          <a:xfrm>
            <a:off x="3963292" y="549175"/>
            <a:ext cx="16457416" cy="2286001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r" defTabSz="1285875"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565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Line"/>
          <p:cNvSpPr/>
          <p:nvPr/>
        </p:nvSpPr>
        <p:spPr>
          <a:xfrm flipH="1">
            <a:off x="9296549" y="2498080"/>
            <a:ext cx="2233" cy="7128124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573" name="Line"/>
          <p:cNvSpPr/>
          <p:nvPr/>
        </p:nvSpPr>
        <p:spPr>
          <a:xfrm flipH="1">
            <a:off x="15065127" y="2498080"/>
            <a:ext cx="2234" cy="7128124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574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Line"/>
          <p:cNvSpPr/>
          <p:nvPr/>
        </p:nvSpPr>
        <p:spPr>
          <a:xfrm flipH="1">
            <a:off x="9296549" y="2498080"/>
            <a:ext cx="2233" cy="7128124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582" name="Line"/>
          <p:cNvSpPr/>
          <p:nvPr/>
        </p:nvSpPr>
        <p:spPr>
          <a:xfrm flipH="1">
            <a:off x="15065127" y="2498080"/>
            <a:ext cx="2234" cy="7128124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583" name="Title Text"/>
          <p:cNvSpPr txBox="1"/>
          <p:nvPr>
            <p:ph type="title"/>
          </p:nvPr>
        </p:nvSpPr>
        <p:spPr>
          <a:xfrm>
            <a:off x="3963292" y="546944"/>
            <a:ext cx="6016379" cy="2323951"/>
          </a:xfrm>
          <a:prstGeom prst="rect">
            <a:avLst/>
          </a:prstGeom>
        </p:spPr>
        <p:txBody>
          <a:bodyPr lIns="64293" tIns="64293" rIns="64293" bIns="64293"/>
          <a:lstStyle>
            <a:lvl1pPr algn="l" defTabSz="1285875">
              <a:defRPr sz="2800"/>
            </a:lvl1pPr>
          </a:lstStyle>
          <a:p>
            <a:pPr/>
            <a:r>
              <a:t>Title Text</a:t>
            </a:r>
          </a:p>
        </p:txBody>
      </p:sp>
      <p:sp>
        <p:nvSpPr>
          <p:cNvPr id="584" name="Body Level One…"/>
          <p:cNvSpPr txBox="1"/>
          <p:nvPr>
            <p:ph type="body" sz="half" idx="1"/>
          </p:nvPr>
        </p:nvSpPr>
        <p:spPr>
          <a:xfrm>
            <a:off x="10198448" y="546944"/>
            <a:ext cx="10222260" cy="11704588"/>
          </a:xfrm>
          <a:prstGeom prst="rect">
            <a:avLst/>
          </a:prstGeom>
        </p:spPr>
        <p:txBody>
          <a:bodyPr lIns="71437" tIns="71437" rIns="71437" bIns="71437"/>
          <a:lstStyle>
            <a:lvl1pPr marL="482203" indent="-482203" algn="l" defTabSz="1285875">
              <a:defRPr sz="4400">
                <a:solidFill>
                  <a:schemeClr val="accent3">
                    <a:lumOff val="-11199"/>
                  </a:schemeClr>
                </a:solidFill>
              </a:defRPr>
            </a:lvl1pPr>
            <a:lvl2pPr marL="482203" indent="-25003" algn="l" defTabSz="1285875">
              <a:defRPr sz="4400">
                <a:solidFill>
                  <a:schemeClr val="accent3">
                    <a:lumOff val="-11199"/>
                  </a:schemeClr>
                </a:solidFill>
              </a:defRPr>
            </a:lvl2pPr>
            <a:lvl3pPr marL="482203" indent="432196" algn="l" defTabSz="1285875">
              <a:defRPr sz="4400">
                <a:solidFill>
                  <a:schemeClr val="accent3">
                    <a:lumOff val="-11199"/>
                  </a:schemeClr>
                </a:solidFill>
              </a:defRPr>
            </a:lvl3pPr>
            <a:lvl4pPr marL="482203" indent="889396" algn="l" defTabSz="1285875">
              <a:defRPr sz="4400">
                <a:solidFill>
                  <a:schemeClr val="accent3">
                    <a:lumOff val="-11199"/>
                  </a:schemeClr>
                </a:solidFill>
              </a:defRPr>
            </a:lvl4pPr>
            <a:lvl5pPr marL="482203" indent="1346596" algn="l" defTabSz="1285875">
              <a:defRPr sz="4400">
                <a:solidFill>
                  <a:schemeClr val="accent3">
                    <a:lumOff val="-11199"/>
                  </a:scheme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5" name="Rectangle"/>
          <p:cNvSpPr/>
          <p:nvPr>
            <p:ph type="body" sz="quarter" idx="21"/>
          </p:nvPr>
        </p:nvSpPr>
        <p:spPr>
          <a:xfrm>
            <a:off x="3963292" y="2870894"/>
            <a:ext cx="6016379" cy="9380638"/>
          </a:xfrm>
          <a:prstGeom prst="rect">
            <a:avLst/>
          </a:prstGeom>
        </p:spPr>
        <p:txBody>
          <a:bodyPr lIns="71437" tIns="71437" rIns="71437" bIns="71437"/>
          <a:lstStyle/>
          <a:p>
            <a:pPr algn="l" defTabSz="1285875">
              <a:defRPr sz="1800">
                <a:solidFill>
                  <a:schemeClr val="accent3">
                    <a:lumOff val="-11199"/>
                  </a:schemeClr>
                </a:solidFill>
              </a:defRPr>
            </a:pPr>
          </a:p>
        </p:txBody>
      </p:sp>
      <p:sp>
        <p:nvSpPr>
          <p:cNvPr id="586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Line"/>
          <p:cNvSpPr/>
          <p:nvPr/>
        </p:nvSpPr>
        <p:spPr>
          <a:xfrm flipH="1">
            <a:off x="9296549" y="2498080"/>
            <a:ext cx="2233" cy="7128124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594" name="Line"/>
          <p:cNvSpPr/>
          <p:nvPr/>
        </p:nvSpPr>
        <p:spPr>
          <a:xfrm flipH="1">
            <a:off x="15065127" y="2498080"/>
            <a:ext cx="2234" cy="7128124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595" name="Title Text"/>
          <p:cNvSpPr txBox="1"/>
          <p:nvPr>
            <p:ph type="title"/>
          </p:nvPr>
        </p:nvSpPr>
        <p:spPr>
          <a:xfrm>
            <a:off x="6633269" y="9601647"/>
            <a:ext cx="10972355" cy="1134071"/>
          </a:xfrm>
          <a:prstGeom prst="rect">
            <a:avLst/>
          </a:prstGeom>
        </p:spPr>
        <p:txBody>
          <a:bodyPr lIns="64293" tIns="64293" rIns="64293" bIns="64293"/>
          <a:lstStyle>
            <a:lvl1pPr algn="l" defTabSz="1285875">
              <a:defRPr sz="2800"/>
            </a:lvl1pPr>
          </a:lstStyle>
          <a:p>
            <a:pPr/>
            <a:r>
              <a:t>Title Text</a:t>
            </a:r>
          </a:p>
        </p:txBody>
      </p:sp>
      <p:sp>
        <p:nvSpPr>
          <p:cNvPr id="596" name="Image"/>
          <p:cNvSpPr/>
          <p:nvPr>
            <p:ph type="pic" sz="half" idx="21"/>
          </p:nvPr>
        </p:nvSpPr>
        <p:spPr>
          <a:xfrm>
            <a:off x="6633269" y="1225600"/>
            <a:ext cx="10972355" cy="822870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97" name="Body Level One…"/>
          <p:cNvSpPr txBox="1"/>
          <p:nvPr>
            <p:ph type="body" sz="quarter" idx="1"/>
          </p:nvPr>
        </p:nvSpPr>
        <p:spPr>
          <a:xfrm>
            <a:off x="6633269" y="10735717"/>
            <a:ext cx="10972355" cy="1609577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1800">
                <a:solidFill>
                  <a:schemeClr val="accent3">
                    <a:lumOff val="-11199"/>
                  </a:schemeClr>
                </a:solidFill>
              </a:defRPr>
            </a:lvl1pPr>
            <a:lvl2pPr indent="457200" algn="l" defTabSz="1285875">
              <a:defRPr sz="1800">
                <a:solidFill>
                  <a:schemeClr val="accent3">
                    <a:lumOff val="-11199"/>
                  </a:schemeClr>
                </a:solidFill>
              </a:defRPr>
            </a:lvl2pPr>
            <a:lvl3pPr indent="914400" algn="l" defTabSz="1285875">
              <a:defRPr sz="1800">
                <a:solidFill>
                  <a:schemeClr val="accent3">
                    <a:lumOff val="-11199"/>
                  </a:schemeClr>
                </a:solidFill>
              </a:defRPr>
            </a:lvl3pPr>
            <a:lvl4pPr indent="1371600" algn="l" defTabSz="1285875">
              <a:defRPr sz="1800">
                <a:solidFill>
                  <a:schemeClr val="accent3">
                    <a:lumOff val="-11199"/>
                  </a:schemeClr>
                </a:solidFill>
              </a:defRPr>
            </a:lvl4pPr>
            <a:lvl5pPr indent="1828800" algn="l" defTabSz="1285875">
              <a:defRPr sz="1800">
                <a:solidFill>
                  <a:schemeClr val="accent3">
                    <a:lumOff val="-11199"/>
                  </a:scheme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98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Line"/>
          <p:cNvSpPr/>
          <p:nvPr/>
        </p:nvSpPr>
        <p:spPr>
          <a:xfrm flipH="1">
            <a:off x="9296549" y="2498080"/>
            <a:ext cx="2233" cy="7128124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606" name="Line"/>
          <p:cNvSpPr/>
          <p:nvPr/>
        </p:nvSpPr>
        <p:spPr>
          <a:xfrm flipH="1">
            <a:off x="15065127" y="2498080"/>
            <a:ext cx="2234" cy="7128124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607" name="Title Text"/>
          <p:cNvSpPr txBox="1"/>
          <p:nvPr>
            <p:ph type="title"/>
          </p:nvPr>
        </p:nvSpPr>
        <p:spPr>
          <a:xfrm>
            <a:off x="3963292" y="549175"/>
            <a:ext cx="16457416" cy="2286001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r" defTabSz="1285875"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608" name="Body Level One…"/>
          <p:cNvSpPr txBox="1"/>
          <p:nvPr>
            <p:ph type="body" sz="quarter" idx="1"/>
          </p:nvPr>
        </p:nvSpPr>
        <p:spPr>
          <a:xfrm>
            <a:off x="3655218" y="12394406"/>
            <a:ext cx="11608595" cy="1143001"/>
          </a:xfrm>
          <a:prstGeom prst="rect">
            <a:avLst/>
          </a:prstGeom>
        </p:spPr>
        <p:txBody>
          <a:bodyPr lIns="71437" tIns="71437" rIns="71437" bIns="71437"/>
          <a:lstStyle>
            <a:lvl1pPr marL="482203" indent="-482203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1pPr>
            <a:lvl2pPr marL="482203" indent="-25003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2pPr>
            <a:lvl3pPr marL="482203" indent="432196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3pPr>
            <a:lvl4pPr marL="482203" indent="889396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4pPr>
            <a:lvl5pPr marL="482203" indent="1346596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09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Line"/>
          <p:cNvSpPr/>
          <p:nvPr/>
        </p:nvSpPr>
        <p:spPr>
          <a:xfrm flipH="1">
            <a:off x="9296549" y="2498080"/>
            <a:ext cx="2233" cy="7128124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617" name="Line"/>
          <p:cNvSpPr/>
          <p:nvPr/>
        </p:nvSpPr>
        <p:spPr>
          <a:xfrm flipH="1">
            <a:off x="15065127" y="2498080"/>
            <a:ext cx="2234" cy="7128124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618" name="Title Text"/>
          <p:cNvSpPr txBox="1"/>
          <p:nvPr>
            <p:ph type="title"/>
          </p:nvPr>
        </p:nvSpPr>
        <p:spPr>
          <a:xfrm>
            <a:off x="16230452" y="549175"/>
            <a:ext cx="4190256" cy="12988232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r" defTabSz="1285875"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619" name="Body Level One…"/>
          <p:cNvSpPr txBox="1"/>
          <p:nvPr>
            <p:ph type="body" idx="1"/>
          </p:nvPr>
        </p:nvSpPr>
        <p:spPr>
          <a:xfrm>
            <a:off x="3655218" y="549175"/>
            <a:ext cx="12360922" cy="12988232"/>
          </a:xfrm>
          <a:prstGeom prst="rect">
            <a:avLst/>
          </a:prstGeom>
        </p:spPr>
        <p:txBody>
          <a:bodyPr lIns="71437" tIns="71437" rIns="71437" bIns="71437"/>
          <a:lstStyle>
            <a:lvl1pPr marL="482203" indent="-482203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1pPr>
            <a:lvl2pPr marL="482203" indent="-25003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2pPr>
            <a:lvl3pPr marL="482203" indent="432196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3pPr>
            <a:lvl4pPr marL="482203" indent="889396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4pPr>
            <a:lvl5pPr marL="482203" indent="1346596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20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Title Text"/>
          <p:cNvSpPr txBox="1"/>
          <p:nvPr>
            <p:ph type="title"/>
          </p:nvPr>
        </p:nvSpPr>
        <p:spPr>
          <a:xfrm>
            <a:off x="4418707" y="4261694"/>
            <a:ext cx="15546586" cy="2940099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r" defTabSz="1285875"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628" name="Body Level One…"/>
          <p:cNvSpPr txBox="1"/>
          <p:nvPr>
            <p:ph type="body" sz="quarter" idx="1"/>
          </p:nvPr>
        </p:nvSpPr>
        <p:spPr>
          <a:xfrm>
            <a:off x="5791647" y="7773292"/>
            <a:ext cx="12800708" cy="3504904"/>
          </a:xfrm>
          <a:prstGeom prst="rect">
            <a:avLst/>
          </a:prstGeom>
        </p:spPr>
        <p:txBody>
          <a:bodyPr lIns="71437" tIns="71437" rIns="71437" bIns="71437"/>
          <a:lstStyle>
            <a:lvl1pPr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1pPr>
            <a:lvl2pPr indent="457200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2pPr>
            <a:lvl3pPr indent="914400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3pPr>
            <a:lvl4pPr indent="1371600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4pPr>
            <a:lvl5pPr indent="1828800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29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Title Text"/>
          <p:cNvSpPr txBox="1"/>
          <p:nvPr>
            <p:ph type="title"/>
          </p:nvPr>
        </p:nvSpPr>
        <p:spPr>
          <a:xfrm>
            <a:off x="3963292" y="549175"/>
            <a:ext cx="16457416" cy="2286001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r" defTabSz="1285875"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637" name="Body Level One…"/>
          <p:cNvSpPr txBox="1"/>
          <p:nvPr>
            <p:ph type="body" sz="quarter" idx="1"/>
          </p:nvPr>
        </p:nvSpPr>
        <p:spPr>
          <a:xfrm>
            <a:off x="3655218" y="12394406"/>
            <a:ext cx="11608595" cy="1143001"/>
          </a:xfrm>
          <a:prstGeom prst="rect">
            <a:avLst/>
          </a:prstGeom>
        </p:spPr>
        <p:txBody>
          <a:bodyPr lIns="71437" tIns="71437" rIns="71437" bIns="71437"/>
          <a:lstStyle>
            <a:lvl1pPr marL="482203" indent="-482203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1pPr>
            <a:lvl2pPr marL="482203" indent="-25003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2pPr>
            <a:lvl3pPr marL="482203" indent="432196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3pPr>
            <a:lvl4pPr marL="482203" indent="889396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4pPr>
            <a:lvl5pPr marL="482203" indent="1346596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38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Title Text"/>
          <p:cNvSpPr txBox="1"/>
          <p:nvPr>
            <p:ph type="title"/>
          </p:nvPr>
        </p:nvSpPr>
        <p:spPr>
          <a:xfrm>
            <a:off x="4492377" y="8813601"/>
            <a:ext cx="15544353" cy="2723556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l" defTabSz="1285875">
              <a:defRPr cap="all" sz="5600"/>
            </a:lvl1pPr>
          </a:lstStyle>
          <a:p>
            <a:pPr/>
            <a:r>
              <a:t>Title Text</a:t>
            </a:r>
          </a:p>
        </p:txBody>
      </p:sp>
      <p:sp>
        <p:nvSpPr>
          <p:cNvPr id="646" name="Body Level One…"/>
          <p:cNvSpPr txBox="1"/>
          <p:nvPr>
            <p:ph type="body" sz="quarter" idx="1"/>
          </p:nvPr>
        </p:nvSpPr>
        <p:spPr>
          <a:xfrm>
            <a:off x="4492377" y="5813226"/>
            <a:ext cx="15544353" cy="3000376"/>
          </a:xfrm>
          <a:prstGeom prst="rect">
            <a:avLst/>
          </a:prstGeom>
        </p:spPr>
        <p:txBody>
          <a:bodyPr lIns="71437" tIns="71437" rIns="71437" bIns="71437" anchor="b"/>
          <a:lstStyle>
            <a:lvl1pPr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1pPr>
            <a:lvl2pPr indent="457200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2pPr>
            <a:lvl3pPr indent="914400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3pPr>
            <a:lvl4pPr indent="1371600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4pPr>
            <a:lvl5pPr indent="1828800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47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Title Text"/>
          <p:cNvSpPr txBox="1"/>
          <p:nvPr>
            <p:ph type="title"/>
          </p:nvPr>
        </p:nvSpPr>
        <p:spPr>
          <a:xfrm>
            <a:off x="3963292" y="549175"/>
            <a:ext cx="16457416" cy="2286001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r" defTabSz="1285875"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655" name="Body Level One…"/>
          <p:cNvSpPr txBox="1"/>
          <p:nvPr>
            <p:ph type="body" sz="quarter" idx="1"/>
          </p:nvPr>
        </p:nvSpPr>
        <p:spPr>
          <a:xfrm>
            <a:off x="3655218" y="12394406"/>
            <a:ext cx="5697142" cy="1143001"/>
          </a:xfrm>
          <a:prstGeom prst="rect">
            <a:avLst/>
          </a:prstGeom>
        </p:spPr>
        <p:txBody>
          <a:bodyPr lIns="71437" tIns="71437" rIns="71437" bIns="71437"/>
          <a:lstStyle>
            <a:lvl1pPr marL="482203" indent="-482203" algn="l" defTabSz="1285875">
              <a:defRPr sz="3800">
                <a:solidFill>
                  <a:schemeClr val="accent3">
                    <a:lumOff val="-11199"/>
                  </a:schemeClr>
                </a:solidFill>
              </a:defRPr>
            </a:lvl1pPr>
            <a:lvl2pPr marL="482203" indent="-25003" algn="l" defTabSz="1285875">
              <a:defRPr sz="3800">
                <a:solidFill>
                  <a:schemeClr val="accent3">
                    <a:lumOff val="-11199"/>
                  </a:schemeClr>
                </a:solidFill>
              </a:defRPr>
            </a:lvl2pPr>
            <a:lvl3pPr marL="482203" indent="432196" algn="l" defTabSz="1285875">
              <a:defRPr sz="3800">
                <a:solidFill>
                  <a:schemeClr val="accent3">
                    <a:lumOff val="-11199"/>
                  </a:schemeClr>
                </a:solidFill>
              </a:defRPr>
            </a:lvl3pPr>
            <a:lvl4pPr marL="482203" indent="889396" algn="l" defTabSz="1285875">
              <a:defRPr sz="3800">
                <a:solidFill>
                  <a:schemeClr val="accent3">
                    <a:lumOff val="-11199"/>
                  </a:schemeClr>
                </a:solidFill>
              </a:defRPr>
            </a:lvl4pPr>
            <a:lvl5pPr marL="482203" indent="1346596" algn="l" defTabSz="1285875">
              <a:defRPr sz="3800">
                <a:solidFill>
                  <a:schemeClr val="accent3">
                    <a:lumOff val="-11199"/>
                  </a:scheme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56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Line"/>
          <p:cNvSpPr/>
          <p:nvPr/>
        </p:nvSpPr>
        <p:spPr>
          <a:xfrm>
            <a:off x="4324945" y="6139160"/>
            <a:ext cx="15778759" cy="1"/>
          </a:xfrm>
          <a:prstGeom prst="line">
            <a:avLst/>
          </a:prstGeom>
          <a:ln w="12700">
            <a:solidFill>
              <a:srgbClr val="7E7E7E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88" name="Produced…"/>
          <p:cNvSpPr txBox="1"/>
          <p:nvPr/>
        </p:nvSpPr>
        <p:spPr>
          <a:xfrm>
            <a:off x="4083507" y="6469143"/>
            <a:ext cx="3679369" cy="18849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r">
              <a:lnSpc>
                <a:spcPct val="80000"/>
              </a:lnSpc>
              <a:defRPr sz="6600">
                <a:solidFill>
                  <a:srgbClr val="9A9A9A"/>
                </a:solidFill>
                <a:latin typeface="Helvetica Neue UltraLight"/>
                <a:ea typeface="Helvetica Neue UltraLight"/>
                <a:cs typeface="Helvetica Neue UltraLight"/>
                <a:sym typeface="Helvetica Neue UltraLight"/>
              </a:defRPr>
            </a:pPr>
            <a:r>
              <a:t>Produced </a:t>
            </a:r>
            <a:endParaRPr>
              <a:latin typeface="+mj-lt"/>
              <a:ea typeface="+mj-ea"/>
              <a:cs typeface="+mj-cs"/>
              <a:sym typeface="Helvetica Neue Light"/>
            </a:endParaRPr>
          </a:p>
          <a:p>
            <a:pPr algn="r">
              <a:lnSpc>
                <a:spcPct val="80000"/>
              </a:lnSpc>
              <a:defRPr sz="6600">
                <a:solidFill>
                  <a:srgbClr val="9A9A9A"/>
                </a:solidFill>
                <a:latin typeface="Helvetica Neue UltraLight"/>
                <a:ea typeface="Helvetica Neue UltraLight"/>
                <a:cs typeface="Helvetica Neue UltraLight"/>
                <a:sym typeface="Helvetica Neue UltraLight"/>
              </a:defRPr>
            </a:pPr>
            <a:r>
              <a:t>by</a:t>
            </a:r>
          </a:p>
        </p:txBody>
      </p:sp>
      <p:grpSp>
        <p:nvGrpSpPr>
          <p:cNvPr id="92" name="Group"/>
          <p:cNvGrpSpPr/>
          <p:nvPr/>
        </p:nvGrpSpPr>
        <p:grpSpPr>
          <a:xfrm>
            <a:off x="8260705" y="9821539"/>
            <a:ext cx="6482954" cy="1198811"/>
            <a:chOff x="0" y="471446"/>
            <a:chExt cx="6482953" cy="1198810"/>
          </a:xfrm>
        </p:grpSpPr>
        <p:sp>
          <p:nvSpPr>
            <p:cNvPr id="89" name="Department of Computing, Maths &amp; Physics…"/>
            <p:cNvSpPr/>
            <p:nvPr/>
          </p:nvSpPr>
          <p:spPr>
            <a:xfrm>
              <a:off x="0" y="471446"/>
              <a:ext cx="6482954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/>
            <a:p>
              <a:pPr algn="l">
                <a:lnSpc>
                  <a:spcPct val="120000"/>
                </a:lnSpc>
                <a:defRPr sz="2400">
                  <a:solidFill>
                    <a:srgbClr val="102643"/>
                  </a:solidFill>
                </a:defRPr>
              </a:pPr>
              <a:r>
                <a:t>Department of Computing, Maths &amp; Physics</a:t>
              </a:r>
              <a:endParaRPr>
                <a:latin typeface="+mj-lt"/>
                <a:ea typeface="+mj-ea"/>
                <a:cs typeface="+mj-cs"/>
                <a:sym typeface="Helvetica Neue Light"/>
              </a:endParaRPr>
            </a:p>
            <a:p>
              <a:pPr algn="l">
                <a:lnSpc>
                  <a:spcPct val="120000"/>
                </a:lnSpc>
                <a:defRPr sz="2400">
                  <a:solidFill>
                    <a:srgbClr val="102643"/>
                  </a:solidFill>
                </a:defRPr>
              </a:pPr>
              <a:r>
                <a:t>Waterford Institute of Technology</a:t>
              </a:r>
            </a:p>
          </p:txBody>
        </p:sp>
        <p:sp>
          <p:nvSpPr>
            <p:cNvPr id="90" name="http://www.wit.ie"/>
            <p:cNvSpPr/>
            <p:nvPr/>
          </p:nvSpPr>
          <p:spPr>
            <a:xfrm>
              <a:off x="0" y="1227122"/>
              <a:ext cx="1913185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>
              <a:lvl1pPr algn="l">
                <a:defRPr sz="1800" u="sng">
                  <a:solidFill>
                    <a:srgbClr val="009999"/>
                  </a:solidFill>
                  <a:uFill>
                    <a:solidFill>
                      <a:srgbClr val="009999"/>
                    </a:solidFill>
                  </a:uFill>
                  <a:hlinkClick r:id="rId2" invalidUrl="" action="" tgtFrame="" tooltip="" history="1" highlightClick="0" endSnd="0"/>
                </a:defRPr>
              </a:lvl1pPr>
            </a:lstStyle>
            <a:p>
              <a:pPr>
                <a:defRPr u="none">
                  <a:solidFill>
                    <a:srgbClr val="000000"/>
                  </a:solidFill>
                  <a:uFillTx/>
                </a:defRPr>
              </a:pPr>
              <a:r>
                <a:rPr u="sng">
                  <a:solidFill>
                    <a:srgbClr val="009999"/>
                  </a:solidFill>
                  <a:uFill>
                    <a:solidFill>
                      <a:srgbClr val="009999"/>
                    </a:solidFill>
                  </a:uFill>
                  <a:hlinkClick r:id="rId2" invalidUrl="" action="" tgtFrame="" tooltip="" history="1" highlightClick="0" endSnd="0"/>
                </a:rPr>
                <a:t>http://www.wit.ie</a:t>
              </a:r>
            </a:p>
          </p:txBody>
        </p:sp>
        <p:sp>
          <p:nvSpPr>
            <p:cNvPr id="91" name="http://elearning.wit.ie"/>
            <p:cNvSpPr/>
            <p:nvPr/>
          </p:nvSpPr>
          <p:spPr>
            <a:xfrm>
              <a:off x="0" y="1670257"/>
              <a:ext cx="2348508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>
              <a:lvl1pPr algn="l">
                <a:defRPr sz="1800" u="sng">
                  <a:solidFill>
                    <a:srgbClr val="009999"/>
                  </a:solidFill>
                  <a:uFill>
                    <a:solidFill>
                      <a:srgbClr val="009999"/>
                    </a:solidFill>
                  </a:uFill>
                  <a:hlinkClick r:id="rId2" invalidUrl="" action="" tgtFrame="" tooltip="" history="1" highlightClick="0" endSnd="0"/>
                </a:defRPr>
              </a:lvl1pPr>
            </a:lstStyle>
            <a:p>
              <a:pPr>
                <a:defRPr u="none">
                  <a:solidFill>
                    <a:srgbClr val="000000"/>
                  </a:solidFill>
                  <a:uFillTx/>
                </a:defRPr>
              </a:pPr>
              <a:r>
                <a:rPr u="sng">
                  <a:solidFill>
                    <a:srgbClr val="009999"/>
                  </a:solidFill>
                  <a:uFill>
                    <a:solidFill>
                      <a:srgbClr val="009999"/>
                    </a:solidFill>
                  </a:uFill>
                  <a:hlinkClick r:id="rId2" invalidUrl="" action="" tgtFrame="" tooltip="" history="1" highlightClick="0" endSnd="0"/>
                </a:rPr>
                <a:t>http://elearning.wit.ie</a:t>
              </a:r>
            </a:p>
          </p:txBody>
        </p:sp>
      </p:grpSp>
      <p:sp>
        <p:nvSpPr>
          <p:cNvPr id="93" name="Title Text"/>
          <p:cNvSpPr txBox="1"/>
          <p:nvPr>
            <p:ph type="title"/>
          </p:nvPr>
        </p:nvSpPr>
        <p:spPr>
          <a:xfrm>
            <a:off x="4298156" y="3330773"/>
            <a:ext cx="15787688" cy="1446610"/>
          </a:xfrm>
          <a:prstGeom prst="rect">
            <a:avLst/>
          </a:prstGeom>
        </p:spPr>
        <p:txBody>
          <a:bodyPr lIns="71437" tIns="71437" rIns="71437" bIns="71437" anchor="ctr"/>
          <a:lstStyle>
            <a:lvl1pPr algn="l" defTabSz="1285875">
              <a:defRPr sz="66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94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Title Text"/>
          <p:cNvSpPr txBox="1"/>
          <p:nvPr>
            <p:ph type="title"/>
          </p:nvPr>
        </p:nvSpPr>
        <p:spPr>
          <a:xfrm>
            <a:off x="3963292" y="549175"/>
            <a:ext cx="16457416" cy="2286001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r" defTabSz="1285875"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664" name="Body Level One…"/>
          <p:cNvSpPr txBox="1"/>
          <p:nvPr>
            <p:ph type="body" sz="quarter" idx="1"/>
          </p:nvPr>
        </p:nvSpPr>
        <p:spPr>
          <a:xfrm>
            <a:off x="3963292" y="3069580"/>
            <a:ext cx="8079137" cy="1279178"/>
          </a:xfrm>
          <a:prstGeom prst="rect">
            <a:avLst/>
          </a:prstGeom>
        </p:spPr>
        <p:txBody>
          <a:bodyPr lIns="71437" tIns="71437" rIns="71437" bIns="71437" anchor="b"/>
          <a:lstStyle>
            <a:lvl1pPr algn="l" defTabSz="1285875">
              <a:defRPr b="1" sz="3200">
                <a:solidFill>
                  <a:schemeClr val="accent3">
                    <a:lumOff val="-11199"/>
                  </a:schemeClr>
                </a:solidFill>
              </a:defRPr>
            </a:lvl1pPr>
            <a:lvl2pPr indent="457200" algn="l" defTabSz="1285875">
              <a:defRPr b="1" sz="3200">
                <a:solidFill>
                  <a:schemeClr val="accent3">
                    <a:lumOff val="-11199"/>
                  </a:schemeClr>
                </a:solidFill>
              </a:defRPr>
            </a:lvl2pPr>
            <a:lvl3pPr indent="914400" algn="l" defTabSz="1285875">
              <a:defRPr b="1" sz="3200">
                <a:solidFill>
                  <a:schemeClr val="accent3">
                    <a:lumOff val="-11199"/>
                  </a:schemeClr>
                </a:solidFill>
              </a:defRPr>
            </a:lvl3pPr>
            <a:lvl4pPr indent="1371600" algn="l" defTabSz="1285875">
              <a:defRPr b="1" sz="3200">
                <a:solidFill>
                  <a:schemeClr val="accent3">
                    <a:lumOff val="-11199"/>
                  </a:schemeClr>
                </a:solidFill>
              </a:defRPr>
            </a:lvl4pPr>
            <a:lvl5pPr indent="1828800" algn="l" defTabSz="1285875">
              <a:defRPr b="1" sz="3200">
                <a:solidFill>
                  <a:schemeClr val="accent3">
                    <a:lumOff val="-11199"/>
                  </a:scheme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65" name="Rectangle"/>
          <p:cNvSpPr/>
          <p:nvPr>
            <p:ph type="body" sz="quarter" idx="21"/>
          </p:nvPr>
        </p:nvSpPr>
        <p:spPr>
          <a:xfrm>
            <a:off x="12337108" y="3069580"/>
            <a:ext cx="8083600" cy="1279178"/>
          </a:xfrm>
          <a:prstGeom prst="rect">
            <a:avLst/>
          </a:prstGeom>
        </p:spPr>
        <p:txBody>
          <a:bodyPr lIns="71437" tIns="71437" rIns="71437" bIns="71437" anchor="b"/>
          <a:lstStyle/>
          <a:p>
            <a:pPr algn="l" defTabSz="1285875">
              <a:defRPr b="1" sz="3200">
                <a:solidFill>
                  <a:schemeClr val="accent3">
                    <a:lumOff val="-11199"/>
                  </a:schemeClr>
                </a:solidFill>
              </a:defRPr>
            </a:pPr>
          </a:p>
        </p:txBody>
      </p:sp>
      <p:sp>
        <p:nvSpPr>
          <p:cNvPr id="666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Title Text"/>
          <p:cNvSpPr txBox="1"/>
          <p:nvPr>
            <p:ph type="title"/>
          </p:nvPr>
        </p:nvSpPr>
        <p:spPr>
          <a:xfrm>
            <a:off x="3963292" y="549175"/>
            <a:ext cx="16457416" cy="2286001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r" defTabSz="1285875"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674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Title Text"/>
          <p:cNvSpPr txBox="1"/>
          <p:nvPr>
            <p:ph type="title"/>
          </p:nvPr>
        </p:nvSpPr>
        <p:spPr>
          <a:xfrm>
            <a:off x="3963292" y="546944"/>
            <a:ext cx="6016379" cy="2323951"/>
          </a:xfrm>
          <a:prstGeom prst="rect">
            <a:avLst/>
          </a:prstGeom>
        </p:spPr>
        <p:txBody>
          <a:bodyPr lIns="64293" tIns="64293" rIns="64293" bIns="64293"/>
          <a:lstStyle>
            <a:lvl1pPr algn="l" defTabSz="1285875">
              <a:defRPr sz="2800"/>
            </a:lvl1pPr>
          </a:lstStyle>
          <a:p>
            <a:pPr/>
            <a:r>
              <a:t>Title Text</a:t>
            </a:r>
          </a:p>
        </p:txBody>
      </p:sp>
      <p:sp>
        <p:nvSpPr>
          <p:cNvPr id="689" name="Body Level One…"/>
          <p:cNvSpPr txBox="1"/>
          <p:nvPr>
            <p:ph type="body" sz="half" idx="1"/>
          </p:nvPr>
        </p:nvSpPr>
        <p:spPr>
          <a:xfrm>
            <a:off x="10198448" y="546944"/>
            <a:ext cx="10222260" cy="11704588"/>
          </a:xfrm>
          <a:prstGeom prst="rect">
            <a:avLst/>
          </a:prstGeom>
        </p:spPr>
        <p:txBody>
          <a:bodyPr lIns="71437" tIns="71437" rIns="71437" bIns="71437"/>
          <a:lstStyle>
            <a:lvl1pPr marL="482203" indent="-482203" algn="l" defTabSz="1285875">
              <a:defRPr sz="4400">
                <a:solidFill>
                  <a:schemeClr val="accent3">
                    <a:lumOff val="-11199"/>
                  </a:schemeClr>
                </a:solidFill>
              </a:defRPr>
            </a:lvl1pPr>
            <a:lvl2pPr marL="482203" indent="-25003" algn="l" defTabSz="1285875">
              <a:defRPr sz="4400">
                <a:solidFill>
                  <a:schemeClr val="accent3">
                    <a:lumOff val="-11199"/>
                  </a:schemeClr>
                </a:solidFill>
              </a:defRPr>
            </a:lvl2pPr>
            <a:lvl3pPr marL="482203" indent="432196" algn="l" defTabSz="1285875">
              <a:defRPr sz="4400">
                <a:solidFill>
                  <a:schemeClr val="accent3">
                    <a:lumOff val="-11199"/>
                  </a:schemeClr>
                </a:solidFill>
              </a:defRPr>
            </a:lvl3pPr>
            <a:lvl4pPr marL="482203" indent="889396" algn="l" defTabSz="1285875">
              <a:defRPr sz="4400">
                <a:solidFill>
                  <a:schemeClr val="accent3">
                    <a:lumOff val="-11199"/>
                  </a:schemeClr>
                </a:solidFill>
              </a:defRPr>
            </a:lvl4pPr>
            <a:lvl5pPr marL="482203" indent="1346596" algn="l" defTabSz="1285875">
              <a:defRPr sz="4400">
                <a:solidFill>
                  <a:schemeClr val="accent3">
                    <a:lumOff val="-11199"/>
                  </a:scheme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90" name="Rectangle"/>
          <p:cNvSpPr/>
          <p:nvPr>
            <p:ph type="body" sz="quarter" idx="21"/>
          </p:nvPr>
        </p:nvSpPr>
        <p:spPr>
          <a:xfrm>
            <a:off x="3963292" y="2870894"/>
            <a:ext cx="6016379" cy="9380638"/>
          </a:xfrm>
          <a:prstGeom prst="rect">
            <a:avLst/>
          </a:prstGeom>
        </p:spPr>
        <p:txBody>
          <a:bodyPr lIns="71437" tIns="71437" rIns="71437" bIns="71437"/>
          <a:lstStyle/>
          <a:p>
            <a:pPr algn="l" defTabSz="1285875">
              <a:defRPr sz="1800">
                <a:solidFill>
                  <a:schemeClr val="accent3">
                    <a:lumOff val="-11199"/>
                  </a:schemeClr>
                </a:solidFill>
              </a:defRPr>
            </a:pPr>
          </a:p>
        </p:txBody>
      </p:sp>
      <p:sp>
        <p:nvSpPr>
          <p:cNvPr id="691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Title Text"/>
          <p:cNvSpPr txBox="1"/>
          <p:nvPr>
            <p:ph type="title"/>
          </p:nvPr>
        </p:nvSpPr>
        <p:spPr>
          <a:xfrm>
            <a:off x="6633269" y="9601647"/>
            <a:ext cx="10972355" cy="1134071"/>
          </a:xfrm>
          <a:prstGeom prst="rect">
            <a:avLst/>
          </a:prstGeom>
        </p:spPr>
        <p:txBody>
          <a:bodyPr lIns="64293" tIns="64293" rIns="64293" bIns="64293"/>
          <a:lstStyle>
            <a:lvl1pPr algn="l" defTabSz="1285875">
              <a:defRPr sz="2800"/>
            </a:lvl1pPr>
          </a:lstStyle>
          <a:p>
            <a:pPr/>
            <a:r>
              <a:t>Title Text</a:t>
            </a:r>
          </a:p>
        </p:txBody>
      </p:sp>
      <p:sp>
        <p:nvSpPr>
          <p:cNvPr id="699" name="Image"/>
          <p:cNvSpPr/>
          <p:nvPr>
            <p:ph type="pic" sz="half" idx="21"/>
          </p:nvPr>
        </p:nvSpPr>
        <p:spPr>
          <a:xfrm>
            <a:off x="6633269" y="1225600"/>
            <a:ext cx="10972355" cy="822870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00" name="Body Level One…"/>
          <p:cNvSpPr txBox="1"/>
          <p:nvPr>
            <p:ph type="body" sz="quarter" idx="1"/>
          </p:nvPr>
        </p:nvSpPr>
        <p:spPr>
          <a:xfrm>
            <a:off x="6633269" y="10735717"/>
            <a:ext cx="10972355" cy="1609577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1800">
                <a:solidFill>
                  <a:schemeClr val="accent3">
                    <a:lumOff val="-11199"/>
                  </a:schemeClr>
                </a:solidFill>
              </a:defRPr>
            </a:lvl1pPr>
            <a:lvl2pPr indent="457200" algn="l" defTabSz="1285875">
              <a:defRPr sz="1800">
                <a:solidFill>
                  <a:schemeClr val="accent3">
                    <a:lumOff val="-11199"/>
                  </a:schemeClr>
                </a:solidFill>
              </a:defRPr>
            </a:lvl2pPr>
            <a:lvl3pPr indent="914400" algn="l" defTabSz="1285875">
              <a:defRPr sz="1800">
                <a:solidFill>
                  <a:schemeClr val="accent3">
                    <a:lumOff val="-11199"/>
                  </a:schemeClr>
                </a:solidFill>
              </a:defRPr>
            </a:lvl3pPr>
            <a:lvl4pPr indent="1371600" algn="l" defTabSz="1285875">
              <a:defRPr sz="1800">
                <a:solidFill>
                  <a:schemeClr val="accent3">
                    <a:lumOff val="-11199"/>
                  </a:schemeClr>
                </a:solidFill>
              </a:defRPr>
            </a:lvl4pPr>
            <a:lvl5pPr indent="1828800" algn="l" defTabSz="1285875">
              <a:defRPr sz="1800">
                <a:solidFill>
                  <a:schemeClr val="accent3">
                    <a:lumOff val="-11199"/>
                  </a:scheme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01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Title Text"/>
          <p:cNvSpPr txBox="1"/>
          <p:nvPr>
            <p:ph type="title"/>
          </p:nvPr>
        </p:nvSpPr>
        <p:spPr>
          <a:xfrm>
            <a:off x="3963292" y="549175"/>
            <a:ext cx="16457416" cy="2286001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r" defTabSz="1285875"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709" name="Body Level One…"/>
          <p:cNvSpPr txBox="1"/>
          <p:nvPr>
            <p:ph type="body" sz="quarter" idx="1"/>
          </p:nvPr>
        </p:nvSpPr>
        <p:spPr>
          <a:xfrm>
            <a:off x="3655218" y="12394406"/>
            <a:ext cx="11608595" cy="1143001"/>
          </a:xfrm>
          <a:prstGeom prst="rect">
            <a:avLst/>
          </a:prstGeom>
        </p:spPr>
        <p:txBody>
          <a:bodyPr lIns="71437" tIns="71437" rIns="71437" bIns="71437"/>
          <a:lstStyle>
            <a:lvl1pPr marL="482203" indent="-482203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1pPr>
            <a:lvl2pPr marL="482203" indent="-25003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2pPr>
            <a:lvl3pPr marL="482203" indent="432196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3pPr>
            <a:lvl4pPr marL="482203" indent="889396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4pPr>
            <a:lvl5pPr marL="482203" indent="1346596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10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Title Text"/>
          <p:cNvSpPr txBox="1"/>
          <p:nvPr>
            <p:ph type="title"/>
          </p:nvPr>
        </p:nvSpPr>
        <p:spPr>
          <a:xfrm>
            <a:off x="16230452" y="549175"/>
            <a:ext cx="4190256" cy="12988232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r" defTabSz="1285875"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718" name="Body Level One…"/>
          <p:cNvSpPr txBox="1"/>
          <p:nvPr>
            <p:ph type="body" idx="1"/>
          </p:nvPr>
        </p:nvSpPr>
        <p:spPr>
          <a:xfrm>
            <a:off x="3655218" y="549175"/>
            <a:ext cx="12360922" cy="12988232"/>
          </a:xfrm>
          <a:prstGeom prst="rect">
            <a:avLst/>
          </a:prstGeom>
        </p:spPr>
        <p:txBody>
          <a:bodyPr lIns="71437" tIns="71437" rIns="71437" bIns="71437"/>
          <a:lstStyle>
            <a:lvl1pPr marL="482203" indent="-482203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1pPr>
            <a:lvl2pPr marL="482203" indent="-25003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2pPr>
            <a:lvl3pPr marL="482203" indent="432196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3pPr>
            <a:lvl4pPr marL="482203" indent="889396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4pPr>
            <a:lvl5pPr marL="482203" indent="1346596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19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Line"/>
          <p:cNvSpPr/>
          <p:nvPr/>
        </p:nvSpPr>
        <p:spPr>
          <a:xfrm>
            <a:off x="3958828" y="2768203"/>
            <a:ext cx="6858001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727" name="Title Text"/>
          <p:cNvSpPr txBox="1"/>
          <p:nvPr>
            <p:ph type="title"/>
          </p:nvPr>
        </p:nvSpPr>
        <p:spPr>
          <a:xfrm>
            <a:off x="4418707" y="4261694"/>
            <a:ext cx="15546586" cy="2940099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728" name="Body Level One…"/>
          <p:cNvSpPr txBox="1"/>
          <p:nvPr>
            <p:ph type="body" sz="quarter" idx="1"/>
          </p:nvPr>
        </p:nvSpPr>
        <p:spPr>
          <a:xfrm>
            <a:off x="5791647" y="7773292"/>
            <a:ext cx="12800708" cy="3504904"/>
          </a:xfrm>
          <a:prstGeom prst="rect">
            <a:avLst/>
          </a:prstGeom>
        </p:spPr>
        <p:txBody>
          <a:bodyPr lIns="71437" tIns="71437" rIns="71437" bIns="71437"/>
          <a:lstStyle>
            <a:lvl1pPr defTabSz="1285875">
              <a:spcBef>
                <a:spcPts val="6700"/>
              </a:spcBef>
              <a:defRPr sz="3600">
                <a:solidFill>
                  <a:srgbClr val="606060"/>
                </a:solidFill>
              </a:defRPr>
            </a:lvl1pPr>
            <a:lvl2pPr indent="457200" defTabSz="1285875">
              <a:spcBef>
                <a:spcPts val="6700"/>
              </a:spcBef>
              <a:defRPr sz="3600">
                <a:solidFill>
                  <a:srgbClr val="606060"/>
                </a:solidFill>
              </a:defRPr>
            </a:lvl2pPr>
            <a:lvl3pPr indent="914400" defTabSz="1285875">
              <a:spcBef>
                <a:spcPts val="6700"/>
              </a:spcBef>
              <a:defRPr sz="3600">
                <a:solidFill>
                  <a:srgbClr val="606060"/>
                </a:solidFill>
              </a:defRPr>
            </a:lvl3pPr>
            <a:lvl4pPr indent="1371600" defTabSz="1285875">
              <a:spcBef>
                <a:spcPts val="6700"/>
              </a:spcBef>
              <a:defRPr sz="3600">
                <a:solidFill>
                  <a:srgbClr val="606060"/>
                </a:solidFill>
              </a:defRPr>
            </a:lvl4pPr>
            <a:lvl5pPr indent="1828800" defTabSz="1285875">
              <a:spcBef>
                <a:spcPts val="6700"/>
              </a:spcBef>
              <a:defRPr sz="36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29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Line"/>
          <p:cNvSpPr/>
          <p:nvPr/>
        </p:nvSpPr>
        <p:spPr>
          <a:xfrm>
            <a:off x="3958828" y="2768203"/>
            <a:ext cx="6858001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737" name="Title Text"/>
          <p:cNvSpPr txBox="1"/>
          <p:nvPr>
            <p:ph type="title"/>
          </p:nvPr>
        </p:nvSpPr>
        <p:spPr>
          <a:xfrm>
            <a:off x="3851671" y="464343"/>
            <a:ext cx="7143751" cy="1964532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738" name="Body Level One…"/>
          <p:cNvSpPr txBox="1"/>
          <p:nvPr>
            <p:ph type="body" sz="quarter" idx="1"/>
          </p:nvPr>
        </p:nvSpPr>
        <p:spPr>
          <a:xfrm>
            <a:off x="3851671" y="3268265"/>
            <a:ext cx="7143751" cy="9233298"/>
          </a:xfrm>
          <a:prstGeom prst="rect">
            <a:avLst/>
          </a:prstGeom>
        </p:spPr>
        <p:txBody>
          <a:bodyPr lIns="71437" tIns="71437" rIns="71437" bIns="71437"/>
          <a:lstStyle>
            <a:lvl1pPr marL="3692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1pPr>
            <a:lvl2pPr marL="7629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2pPr>
            <a:lvl3pPr marL="12074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3pPr>
            <a:lvl4pPr marL="16519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4pPr>
            <a:lvl5pPr marL="20964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39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Line"/>
          <p:cNvSpPr/>
          <p:nvPr/>
        </p:nvSpPr>
        <p:spPr>
          <a:xfrm>
            <a:off x="3958828" y="2768203"/>
            <a:ext cx="6858001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747" name="Title Text"/>
          <p:cNvSpPr txBox="1"/>
          <p:nvPr>
            <p:ph type="title"/>
          </p:nvPr>
        </p:nvSpPr>
        <p:spPr>
          <a:xfrm>
            <a:off x="4492377" y="8813601"/>
            <a:ext cx="15544353" cy="2723556"/>
          </a:xfrm>
          <a:prstGeom prst="rect">
            <a:avLst/>
          </a:prstGeom>
        </p:spPr>
        <p:txBody>
          <a:bodyPr lIns="71437" tIns="71437" rIns="71437" bIns="71437" anchor="t"/>
          <a:lstStyle>
            <a:lvl1pPr algn="l" defTabSz="1285875">
              <a:defRPr cap="all" sz="5600"/>
            </a:lvl1pPr>
          </a:lstStyle>
          <a:p>
            <a:pPr/>
            <a:r>
              <a:t>Title Text</a:t>
            </a:r>
          </a:p>
        </p:txBody>
      </p:sp>
      <p:sp>
        <p:nvSpPr>
          <p:cNvPr id="748" name="Body Level One…"/>
          <p:cNvSpPr txBox="1"/>
          <p:nvPr>
            <p:ph type="body" sz="quarter" idx="1"/>
          </p:nvPr>
        </p:nvSpPr>
        <p:spPr>
          <a:xfrm>
            <a:off x="4492377" y="5813226"/>
            <a:ext cx="15544353" cy="3000376"/>
          </a:xfrm>
          <a:prstGeom prst="rect">
            <a:avLst/>
          </a:prstGeom>
        </p:spPr>
        <p:txBody>
          <a:bodyPr lIns="71437" tIns="71437" rIns="71437" bIns="71437" anchor="b"/>
          <a:lstStyle>
            <a:lvl1pPr algn="l" defTabSz="1285875">
              <a:spcBef>
                <a:spcPts val="6700"/>
              </a:spcBef>
              <a:defRPr sz="2800">
                <a:solidFill>
                  <a:srgbClr val="606060"/>
                </a:solidFill>
              </a:defRPr>
            </a:lvl1pPr>
            <a:lvl2pPr indent="457200" algn="l" defTabSz="1285875">
              <a:spcBef>
                <a:spcPts val="6700"/>
              </a:spcBef>
              <a:defRPr sz="2800">
                <a:solidFill>
                  <a:srgbClr val="606060"/>
                </a:solidFill>
              </a:defRPr>
            </a:lvl2pPr>
            <a:lvl3pPr indent="914400" algn="l" defTabSz="1285875">
              <a:spcBef>
                <a:spcPts val="6700"/>
              </a:spcBef>
              <a:defRPr sz="2800">
                <a:solidFill>
                  <a:srgbClr val="606060"/>
                </a:solidFill>
              </a:defRPr>
            </a:lvl3pPr>
            <a:lvl4pPr indent="1371600" algn="l" defTabSz="1285875">
              <a:spcBef>
                <a:spcPts val="6700"/>
              </a:spcBef>
              <a:defRPr sz="2800">
                <a:solidFill>
                  <a:srgbClr val="606060"/>
                </a:solidFill>
              </a:defRPr>
            </a:lvl4pPr>
            <a:lvl5pPr indent="1828800" algn="l" defTabSz="1285875">
              <a:spcBef>
                <a:spcPts val="6700"/>
              </a:spcBef>
              <a:defRPr sz="28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9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Line"/>
          <p:cNvSpPr/>
          <p:nvPr/>
        </p:nvSpPr>
        <p:spPr>
          <a:xfrm>
            <a:off x="4324945" y="6139160"/>
            <a:ext cx="15778759" cy="1"/>
          </a:xfrm>
          <a:prstGeom prst="line">
            <a:avLst/>
          </a:prstGeom>
          <a:ln w="12700">
            <a:solidFill>
              <a:srgbClr val="7E7E7E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02" name="Produced…"/>
          <p:cNvSpPr txBox="1"/>
          <p:nvPr/>
        </p:nvSpPr>
        <p:spPr>
          <a:xfrm>
            <a:off x="4083507" y="6469143"/>
            <a:ext cx="3679369" cy="18849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r">
              <a:lnSpc>
                <a:spcPct val="80000"/>
              </a:lnSpc>
              <a:defRPr sz="6600">
                <a:solidFill>
                  <a:srgbClr val="9A9A9A"/>
                </a:solidFill>
                <a:latin typeface="Helvetica Neue UltraLight"/>
                <a:ea typeface="Helvetica Neue UltraLight"/>
                <a:cs typeface="Helvetica Neue UltraLight"/>
                <a:sym typeface="Helvetica Neue UltraLight"/>
              </a:defRPr>
            </a:pPr>
            <a:r>
              <a:t>Produced </a:t>
            </a:r>
            <a:endParaRPr>
              <a:latin typeface="+mj-lt"/>
              <a:ea typeface="+mj-ea"/>
              <a:cs typeface="+mj-cs"/>
              <a:sym typeface="Helvetica Neue Light"/>
            </a:endParaRPr>
          </a:p>
          <a:p>
            <a:pPr algn="r">
              <a:lnSpc>
                <a:spcPct val="80000"/>
              </a:lnSpc>
              <a:defRPr sz="6600">
                <a:solidFill>
                  <a:srgbClr val="9A9A9A"/>
                </a:solidFill>
                <a:latin typeface="Helvetica Neue UltraLight"/>
                <a:ea typeface="Helvetica Neue UltraLight"/>
                <a:cs typeface="Helvetica Neue UltraLight"/>
                <a:sym typeface="Helvetica Neue UltraLight"/>
              </a:defRPr>
            </a:pPr>
            <a:r>
              <a:t>by</a:t>
            </a:r>
          </a:p>
        </p:txBody>
      </p:sp>
      <p:grpSp>
        <p:nvGrpSpPr>
          <p:cNvPr id="106" name="Group"/>
          <p:cNvGrpSpPr/>
          <p:nvPr/>
        </p:nvGrpSpPr>
        <p:grpSpPr>
          <a:xfrm>
            <a:off x="8260705" y="9821539"/>
            <a:ext cx="6482954" cy="1198811"/>
            <a:chOff x="0" y="471446"/>
            <a:chExt cx="6482953" cy="1198810"/>
          </a:xfrm>
        </p:grpSpPr>
        <p:sp>
          <p:nvSpPr>
            <p:cNvPr id="103" name="Department of Computing, Maths &amp; Physics…"/>
            <p:cNvSpPr/>
            <p:nvPr/>
          </p:nvSpPr>
          <p:spPr>
            <a:xfrm>
              <a:off x="0" y="471446"/>
              <a:ext cx="6482954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/>
            <a:p>
              <a:pPr algn="l">
                <a:lnSpc>
                  <a:spcPct val="120000"/>
                </a:lnSpc>
                <a:defRPr sz="2400">
                  <a:solidFill>
                    <a:srgbClr val="102643"/>
                  </a:solidFill>
                </a:defRPr>
              </a:pPr>
              <a:r>
                <a:t>Department of Computing, Maths &amp; Physics</a:t>
              </a:r>
              <a:endParaRPr>
                <a:latin typeface="+mj-lt"/>
                <a:ea typeface="+mj-ea"/>
                <a:cs typeface="+mj-cs"/>
                <a:sym typeface="Helvetica Neue Light"/>
              </a:endParaRPr>
            </a:p>
            <a:p>
              <a:pPr algn="l">
                <a:lnSpc>
                  <a:spcPct val="120000"/>
                </a:lnSpc>
                <a:defRPr sz="2400">
                  <a:solidFill>
                    <a:srgbClr val="102643"/>
                  </a:solidFill>
                </a:defRPr>
              </a:pPr>
              <a:r>
                <a:t>Waterford Institute of Technology</a:t>
              </a:r>
            </a:p>
          </p:txBody>
        </p:sp>
        <p:sp>
          <p:nvSpPr>
            <p:cNvPr id="104" name="http://www.wit.ie"/>
            <p:cNvSpPr/>
            <p:nvPr/>
          </p:nvSpPr>
          <p:spPr>
            <a:xfrm>
              <a:off x="0" y="1227122"/>
              <a:ext cx="1913185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>
              <a:lvl1pPr algn="l">
                <a:defRPr sz="1800" u="sng">
                  <a:solidFill>
                    <a:srgbClr val="009999"/>
                  </a:solidFill>
                  <a:uFill>
                    <a:solidFill>
                      <a:srgbClr val="009999"/>
                    </a:solidFill>
                  </a:uFill>
                  <a:hlinkClick r:id="rId2" invalidUrl="" action="" tgtFrame="" tooltip="" history="1" highlightClick="0" endSnd="0"/>
                </a:defRPr>
              </a:lvl1pPr>
            </a:lstStyle>
            <a:p>
              <a:pPr>
                <a:defRPr u="none">
                  <a:solidFill>
                    <a:srgbClr val="000000"/>
                  </a:solidFill>
                  <a:uFillTx/>
                </a:defRPr>
              </a:pPr>
              <a:r>
                <a:rPr u="sng">
                  <a:solidFill>
                    <a:srgbClr val="009999"/>
                  </a:solidFill>
                  <a:uFill>
                    <a:solidFill>
                      <a:srgbClr val="009999"/>
                    </a:solidFill>
                  </a:uFill>
                  <a:hlinkClick r:id="rId2" invalidUrl="" action="" tgtFrame="" tooltip="" history="1" highlightClick="0" endSnd="0"/>
                </a:rPr>
                <a:t>http://www.wit.ie</a:t>
              </a:r>
            </a:p>
          </p:txBody>
        </p:sp>
        <p:sp>
          <p:nvSpPr>
            <p:cNvPr id="105" name="http://elearning.wit.ie"/>
            <p:cNvSpPr/>
            <p:nvPr/>
          </p:nvSpPr>
          <p:spPr>
            <a:xfrm>
              <a:off x="0" y="1670257"/>
              <a:ext cx="2348508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>
              <a:lvl1pPr algn="l">
                <a:defRPr sz="1800" u="sng">
                  <a:solidFill>
                    <a:srgbClr val="009999"/>
                  </a:solidFill>
                  <a:uFill>
                    <a:solidFill>
                      <a:srgbClr val="009999"/>
                    </a:solidFill>
                  </a:uFill>
                  <a:hlinkClick r:id="rId2" invalidUrl="" action="" tgtFrame="" tooltip="" history="1" highlightClick="0" endSnd="0"/>
                </a:defRPr>
              </a:lvl1pPr>
            </a:lstStyle>
            <a:p>
              <a:pPr>
                <a:defRPr u="none">
                  <a:solidFill>
                    <a:srgbClr val="000000"/>
                  </a:solidFill>
                  <a:uFillTx/>
                </a:defRPr>
              </a:pPr>
              <a:r>
                <a:rPr u="sng">
                  <a:solidFill>
                    <a:srgbClr val="009999"/>
                  </a:solidFill>
                  <a:uFill>
                    <a:solidFill>
                      <a:srgbClr val="009999"/>
                    </a:solidFill>
                  </a:uFill>
                  <a:hlinkClick r:id="rId2" invalidUrl="" action="" tgtFrame="" tooltip="" history="1" highlightClick="0" endSnd="0"/>
                </a:rPr>
                <a:t>http://elearning.wit.ie</a:t>
              </a:r>
            </a:p>
          </p:txBody>
        </p:sp>
      </p:grpSp>
      <p:sp>
        <p:nvSpPr>
          <p:cNvPr id="107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Line"/>
          <p:cNvSpPr/>
          <p:nvPr/>
        </p:nvSpPr>
        <p:spPr>
          <a:xfrm>
            <a:off x="3958828" y="2768203"/>
            <a:ext cx="6858001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757" name="Title Text"/>
          <p:cNvSpPr txBox="1"/>
          <p:nvPr>
            <p:ph type="title"/>
          </p:nvPr>
        </p:nvSpPr>
        <p:spPr>
          <a:xfrm>
            <a:off x="3851671" y="464343"/>
            <a:ext cx="7143751" cy="1964532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758" name="Body Level One…"/>
          <p:cNvSpPr txBox="1"/>
          <p:nvPr>
            <p:ph type="body" sz="quarter" idx="1"/>
          </p:nvPr>
        </p:nvSpPr>
        <p:spPr>
          <a:xfrm>
            <a:off x="3851671" y="3268265"/>
            <a:ext cx="3464720" cy="9233298"/>
          </a:xfrm>
          <a:prstGeom prst="rect">
            <a:avLst/>
          </a:prstGeom>
        </p:spPr>
        <p:txBody>
          <a:bodyPr lIns="71437" tIns="71437" rIns="71437" bIns="71437"/>
          <a:lstStyle>
            <a:lvl1pPr marL="361950" indent="-361950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800">
                <a:solidFill>
                  <a:srgbClr val="606060"/>
                </a:solidFill>
              </a:defRPr>
            </a:lvl1pPr>
            <a:lvl2pPr marL="815975" indent="-422275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800">
                <a:solidFill>
                  <a:srgbClr val="606060"/>
                </a:solidFill>
              </a:defRPr>
            </a:lvl2pPr>
            <a:lvl3pPr marL="1344929" indent="-506729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800">
                <a:solidFill>
                  <a:srgbClr val="606060"/>
                </a:solidFill>
              </a:defRPr>
            </a:lvl3pPr>
            <a:lvl4pPr marL="1845733" indent="-563033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800">
                <a:solidFill>
                  <a:srgbClr val="606060"/>
                </a:solidFill>
              </a:defRPr>
            </a:lvl4pPr>
            <a:lvl5pPr marL="2290233" indent="-563033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8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9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Line"/>
          <p:cNvSpPr/>
          <p:nvPr/>
        </p:nvSpPr>
        <p:spPr>
          <a:xfrm>
            <a:off x="3958828" y="2768203"/>
            <a:ext cx="6858001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767" name="Title Text"/>
          <p:cNvSpPr txBox="1"/>
          <p:nvPr>
            <p:ph type="title"/>
          </p:nvPr>
        </p:nvSpPr>
        <p:spPr>
          <a:xfrm>
            <a:off x="3963292" y="549175"/>
            <a:ext cx="16457416" cy="2286001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768" name="Body Level One…"/>
          <p:cNvSpPr txBox="1"/>
          <p:nvPr>
            <p:ph type="body" sz="quarter" idx="1"/>
          </p:nvPr>
        </p:nvSpPr>
        <p:spPr>
          <a:xfrm>
            <a:off x="3963292" y="3069580"/>
            <a:ext cx="8079137" cy="1279178"/>
          </a:xfrm>
          <a:prstGeom prst="rect">
            <a:avLst/>
          </a:prstGeom>
        </p:spPr>
        <p:txBody>
          <a:bodyPr lIns="71437" tIns="71437" rIns="71437" bIns="71437" anchor="b"/>
          <a:lstStyle>
            <a:lvl1pPr algn="l" defTabSz="1285875">
              <a:spcBef>
                <a:spcPts val="6700"/>
              </a:spcBef>
              <a:defRPr b="1" sz="3200">
                <a:solidFill>
                  <a:srgbClr val="606060"/>
                </a:solidFill>
              </a:defRPr>
            </a:lvl1pPr>
            <a:lvl2pPr indent="457200" algn="l" defTabSz="1285875">
              <a:spcBef>
                <a:spcPts val="6700"/>
              </a:spcBef>
              <a:defRPr b="1" sz="3200">
                <a:solidFill>
                  <a:srgbClr val="606060"/>
                </a:solidFill>
              </a:defRPr>
            </a:lvl2pPr>
            <a:lvl3pPr indent="914400" algn="l" defTabSz="1285875">
              <a:spcBef>
                <a:spcPts val="6700"/>
              </a:spcBef>
              <a:defRPr b="1" sz="3200">
                <a:solidFill>
                  <a:srgbClr val="606060"/>
                </a:solidFill>
              </a:defRPr>
            </a:lvl3pPr>
            <a:lvl4pPr indent="1371600" algn="l" defTabSz="1285875">
              <a:spcBef>
                <a:spcPts val="6700"/>
              </a:spcBef>
              <a:defRPr b="1" sz="3200">
                <a:solidFill>
                  <a:srgbClr val="606060"/>
                </a:solidFill>
              </a:defRPr>
            </a:lvl4pPr>
            <a:lvl5pPr indent="1828800" algn="l" defTabSz="1285875">
              <a:spcBef>
                <a:spcPts val="6700"/>
              </a:spcBef>
              <a:defRPr b="1" sz="32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9" name="Rectangle"/>
          <p:cNvSpPr/>
          <p:nvPr>
            <p:ph type="body" sz="quarter" idx="21"/>
          </p:nvPr>
        </p:nvSpPr>
        <p:spPr>
          <a:xfrm>
            <a:off x="12337108" y="3069580"/>
            <a:ext cx="8083600" cy="1279178"/>
          </a:xfrm>
          <a:prstGeom prst="rect">
            <a:avLst/>
          </a:prstGeom>
        </p:spPr>
        <p:txBody>
          <a:bodyPr lIns="71437" tIns="71437" rIns="71437" bIns="71437" anchor="b"/>
          <a:lstStyle/>
          <a:p>
            <a:pPr algn="l" defTabSz="1285875">
              <a:spcBef>
                <a:spcPts val="6700"/>
              </a:spcBef>
              <a:defRPr b="1" sz="3200">
                <a:solidFill>
                  <a:srgbClr val="606060"/>
                </a:solidFill>
              </a:defRPr>
            </a:pPr>
          </a:p>
        </p:txBody>
      </p:sp>
      <p:sp>
        <p:nvSpPr>
          <p:cNvPr id="770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Line"/>
          <p:cNvSpPr/>
          <p:nvPr/>
        </p:nvSpPr>
        <p:spPr>
          <a:xfrm>
            <a:off x="3958828" y="2768203"/>
            <a:ext cx="6858001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778" name="Title Text"/>
          <p:cNvSpPr txBox="1"/>
          <p:nvPr>
            <p:ph type="title"/>
          </p:nvPr>
        </p:nvSpPr>
        <p:spPr>
          <a:xfrm>
            <a:off x="3851671" y="464343"/>
            <a:ext cx="7143751" cy="1964532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779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Line"/>
          <p:cNvSpPr/>
          <p:nvPr/>
        </p:nvSpPr>
        <p:spPr>
          <a:xfrm>
            <a:off x="3958828" y="2768203"/>
            <a:ext cx="6858001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787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Line"/>
          <p:cNvSpPr/>
          <p:nvPr/>
        </p:nvSpPr>
        <p:spPr>
          <a:xfrm>
            <a:off x="3958828" y="2768203"/>
            <a:ext cx="6858001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795" name="Title Text"/>
          <p:cNvSpPr txBox="1"/>
          <p:nvPr>
            <p:ph type="title"/>
          </p:nvPr>
        </p:nvSpPr>
        <p:spPr>
          <a:xfrm>
            <a:off x="3963292" y="546944"/>
            <a:ext cx="6016379" cy="2323951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2800"/>
            </a:lvl1pPr>
          </a:lstStyle>
          <a:p>
            <a:pPr/>
            <a:r>
              <a:t>Title Text</a:t>
            </a:r>
          </a:p>
        </p:txBody>
      </p:sp>
      <p:sp>
        <p:nvSpPr>
          <p:cNvPr id="796" name="Body Level One…"/>
          <p:cNvSpPr txBox="1"/>
          <p:nvPr>
            <p:ph type="body" sz="half" idx="1"/>
          </p:nvPr>
        </p:nvSpPr>
        <p:spPr>
          <a:xfrm>
            <a:off x="10198448" y="546944"/>
            <a:ext cx="10222260" cy="11704588"/>
          </a:xfrm>
          <a:prstGeom prst="rect">
            <a:avLst/>
          </a:prstGeom>
        </p:spPr>
        <p:txBody>
          <a:bodyPr lIns="71437" tIns="71437" rIns="71437" bIns="71437"/>
          <a:lstStyle>
            <a:lvl1pPr marL="366712" indent="-366712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4400">
                <a:solidFill>
                  <a:srgbClr val="606060"/>
                </a:solidFill>
              </a:defRPr>
            </a:lvl1pPr>
            <a:lvl2pPr marL="812800" indent="-419100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4400">
                <a:solidFill>
                  <a:srgbClr val="606060"/>
                </a:solidFill>
              </a:defRPr>
            </a:lvl2pPr>
            <a:lvl3pPr marL="1327150" indent="-488950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4400">
                <a:solidFill>
                  <a:srgbClr val="606060"/>
                </a:solidFill>
              </a:defRPr>
            </a:lvl3pPr>
            <a:lvl4pPr marL="1869439" indent="-586739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4400">
                <a:solidFill>
                  <a:srgbClr val="606060"/>
                </a:solidFill>
              </a:defRPr>
            </a:lvl4pPr>
            <a:lvl5pPr marL="2313939" indent="-586739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44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97" name="Rectangle"/>
          <p:cNvSpPr/>
          <p:nvPr>
            <p:ph type="body" sz="quarter" idx="21"/>
          </p:nvPr>
        </p:nvSpPr>
        <p:spPr>
          <a:xfrm>
            <a:off x="3963292" y="2870894"/>
            <a:ext cx="6016379" cy="9380638"/>
          </a:xfrm>
          <a:prstGeom prst="rect">
            <a:avLst/>
          </a:prstGeom>
        </p:spPr>
        <p:txBody>
          <a:bodyPr lIns="71437" tIns="71437" rIns="71437" bIns="71437"/>
          <a:lstStyle/>
          <a:p>
            <a:pPr algn="l" defTabSz="1285875">
              <a:spcBef>
                <a:spcPts val="6700"/>
              </a:spcBef>
              <a:defRPr sz="1800">
                <a:solidFill>
                  <a:srgbClr val="606060"/>
                </a:solidFill>
              </a:defRPr>
            </a:pPr>
          </a:p>
        </p:txBody>
      </p:sp>
      <p:sp>
        <p:nvSpPr>
          <p:cNvPr id="798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Line"/>
          <p:cNvSpPr/>
          <p:nvPr/>
        </p:nvSpPr>
        <p:spPr>
          <a:xfrm>
            <a:off x="3958828" y="2768203"/>
            <a:ext cx="6858001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806" name="Title Text"/>
          <p:cNvSpPr txBox="1"/>
          <p:nvPr>
            <p:ph type="title"/>
          </p:nvPr>
        </p:nvSpPr>
        <p:spPr>
          <a:xfrm>
            <a:off x="6633269" y="9601647"/>
            <a:ext cx="10972355" cy="1134071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2800"/>
            </a:lvl1pPr>
          </a:lstStyle>
          <a:p>
            <a:pPr/>
            <a:r>
              <a:t>Title Text</a:t>
            </a:r>
          </a:p>
        </p:txBody>
      </p:sp>
      <p:sp>
        <p:nvSpPr>
          <p:cNvPr id="807" name="Image"/>
          <p:cNvSpPr/>
          <p:nvPr>
            <p:ph type="pic" sz="half" idx="21"/>
          </p:nvPr>
        </p:nvSpPr>
        <p:spPr>
          <a:xfrm>
            <a:off x="6633269" y="1225600"/>
            <a:ext cx="10972355" cy="822870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808" name="Body Level One…"/>
          <p:cNvSpPr txBox="1"/>
          <p:nvPr>
            <p:ph type="body" sz="quarter" idx="1"/>
          </p:nvPr>
        </p:nvSpPr>
        <p:spPr>
          <a:xfrm>
            <a:off x="6633269" y="10735717"/>
            <a:ext cx="10972355" cy="1609577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spcBef>
                <a:spcPts val="6700"/>
              </a:spcBef>
              <a:defRPr sz="1800">
                <a:solidFill>
                  <a:srgbClr val="606060"/>
                </a:solidFill>
              </a:defRPr>
            </a:lvl1pPr>
            <a:lvl2pPr indent="457200" algn="l" defTabSz="1285875">
              <a:spcBef>
                <a:spcPts val="6700"/>
              </a:spcBef>
              <a:defRPr sz="1800">
                <a:solidFill>
                  <a:srgbClr val="606060"/>
                </a:solidFill>
              </a:defRPr>
            </a:lvl2pPr>
            <a:lvl3pPr indent="914400" algn="l" defTabSz="1285875">
              <a:spcBef>
                <a:spcPts val="6700"/>
              </a:spcBef>
              <a:defRPr sz="1800">
                <a:solidFill>
                  <a:srgbClr val="606060"/>
                </a:solidFill>
              </a:defRPr>
            </a:lvl3pPr>
            <a:lvl4pPr indent="1371600" algn="l" defTabSz="1285875">
              <a:spcBef>
                <a:spcPts val="6700"/>
              </a:spcBef>
              <a:defRPr sz="1800">
                <a:solidFill>
                  <a:srgbClr val="606060"/>
                </a:solidFill>
              </a:defRPr>
            </a:lvl4pPr>
            <a:lvl5pPr indent="1828800" algn="l" defTabSz="1285875">
              <a:spcBef>
                <a:spcPts val="6700"/>
              </a:spcBef>
              <a:defRPr sz="18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09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Line"/>
          <p:cNvSpPr/>
          <p:nvPr/>
        </p:nvSpPr>
        <p:spPr>
          <a:xfrm>
            <a:off x="3958828" y="2768203"/>
            <a:ext cx="6858001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817" name="Title Text"/>
          <p:cNvSpPr txBox="1"/>
          <p:nvPr>
            <p:ph type="title"/>
          </p:nvPr>
        </p:nvSpPr>
        <p:spPr>
          <a:xfrm>
            <a:off x="3851671" y="464343"/>
            <a:ext cx="7143751" cy="1964532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818" name="Body Level One…"/>
          <p:cNvSpPr txBox="1"/>
          <p:nvPr>
            <p:ph type="body" sz="quarter" idx="1"/>
          </p:nvPr>
        </p:nvSpPr>
        <p:spPr>
          <a:xfrm>
            <a:off x="3851671" y="3268265"/>
            <a:ext cx="7143751" cy="9233298"/>
          </a:xfrm>
          <a:prstGeom prst="rect">
            <a:avLst/>
          </a:prstGeom>
        </p:spPr>
        <p:txBody>
          <a:bodyPr lIns="71437" tIns="71437" rIns="71437" bIns="71437"/>
          <a:lstStyle>
            <a:lvl1pPr marL="3692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1pPr>
            <a:lvl2pPr marL="7629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2pPr>
            <a:lvl3pPr marL="12074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3pPr>
            <a:lvl4pPr marL="16519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4pPr>
            <a:lvl5pPr marL="20964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19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Line"/>
          <p:cNvSpPr/>
          <p:nvPr/>
        </p:nvSpPr>
        <p:spPr>
          <a:xfrm>
            <a:off x="3958828" y="2768203"/>
            <a:ext cx="6858001" cy="1"/>
          </a:xfrm>
          <a:prstGeom prst="line">
            <a:avLst/>
          </a:prstGeom>
          <a:ln w="12700">
            <a:solidFill>
              <a:srgbClr val="888888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827" name="Title Text"/>
          <p:cNvSpPr txBox="1"/>
          <p:nvPr>
            <p:ph type="title"/>
          </p:nvPr>
        </p:nvSpPr>
        <p:spPr>
          <a:xfrm>
            <a:off x="9209484" y="464343"/>
            <a:ext cx="1785938" cy="12037220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5800"/>
            </a:lvl1pPr>
          </a:lstStyle>
          <a:p>
            <a:pPr/>
            <a:r>
              <a:t>Title Text</a:t>
            </a:r>
          </a:p>
        </p:txBody>
      </p:sp>
      <p:sp>
        <p:nvSpPr>
          <p:cNvPr id="828" name="Body Level One…"/>
          <p:cNvSpPr txBox="1"/>
          <p:nvPr>
            <p:ph type="body" sz="quarter" idx="1"/>
          </p:nvPr>
        </p:nvSpPr>
        <p:spPr>
          <a:xfrm>
            <a:off x="3851671" y="464343"/>
            <a:ext cx="5143501" cy="12037220"/>
          </a:xfrm>
          <a:prstGeom prst="rect">
            <a:avLst/>
          </a:prstGeom>
        </p:spPr>
        <p:txBody>
          <a:bodyPr lIns="71437" tIns="71437" rIns="71437" bIns="71437"/>
          <a:lstStyle>
            <a:lvl1pPr marL="3692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1pPr>
            <a:lvl2pPr marL="7629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2pPr>
            <a:lvl3pPr marL="12074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3pPr>
            <a:lvl4pPr marL="16519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4pPr>
            <a:lvl5pPr marL="2096476" indent="-369276" algn="l" defTabSz="1285875">
              <a:spcBef>
                <a:spcPts val="6700"/>
              </a:spcBef>
              <a:buClr>
                <a:srgbClr val="606060"/>
              </a:buClr>
              <a:buSzPct val="100000"/>
              <a:buFont typeface="Helvetica Neue"/>
              <a:buChar char="•"/>
              <a:defRPr sz="3600">
                <a:solidFill>
                  <a:srgbClr val="60606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29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Line"/>
          <p:cNvSpPr/>
          <p:nvPr/>
        </p:nvSpPr>
        <p:spPr>
          <a:xfrm flipH="1">
            <a:off x="12171908" y="730003"/>
            <a:ext cx="2232" cy="11200059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837" name="Line"/>
          <p:cNvSpPr/>
          <p:nvPr/>
        </p:nvSpPr>
        <p:spPr>
          <a:xfrm>
            <a:off x="12171908" y="6295429"/>
            <a:ext cx="8431858" cy="1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838" name="Title Text"/>
          <p:cNvSpPr txBox="1"/>
          <p:nvPr>
            <p:ph type="title"/>
          </p:nvPr>
        </p:nvSpPr>
        <p:spPr>
          <a:xfrm>
            <a:off x="4418707" y="4261694"/>
            <a:ext cx="15546586" cy="2940099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r" defTabSz="1285875"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839" name="Body Level One…"/>
          <p:cNvSpPr txBox="1"/>
          <p:nvPr>
            <p:ph type="body" sz="quarter" idx="1"/>
          </p:nvPr>
        </p:nvSpPr>
        <p:spPr>
          <a:xfrm>
            <a:off x="5791647" y="7773292"/>
            <a:ext cx="12800708" cy="3504904"/>
          </a:xfrm>
          <a:prstGeom prst="rect">
            <a:avLst/>
          </a:prstGeom>
        </p:spPr>
        <p:txBody>
          <a:bodyPr lIns="71437" tIns="71437" rIns="71437" bIns="71437"/>
          <a:lstStyle>
            <a:lvl1pPr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1pPr>
            <a:lvl2pPr indent="457200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2pPr>
            <a:lvl3pPr indent="914400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3pPr>
            <a:lvl4pPr indent="1371600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4pPr>
            <a:lvl5pPr indent="1828800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0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Line"/>
          <p:cNvSpPr/>
          <p:nvPr/>
        </p:nvSpPr>
        <p:spPr>
          <a:xfrm flipH="1">
            <a:off x="12171908" y="730003"/>
            <a:ext cx="2232" cy="11200059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848" name="Line"/>
          <p:cNvSpPr/>
          <p:nvPr/>
        </p:nvSpPr>
        <p:spPr>
          <a:xfrm>
            <a:off x="12171908" y="6295429"/>
            <a:ext cx="8431858" cy="1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849" name="Title Text"/>
          <p:cNvSpPr txBox="1"/>
          <p:nvPr>
            <p:ph type="title"/>
          </p:nvPr>
        </p:nvSpPr>
        <p:spPr>
          <a:xfrm>
            <a:off x="3963292" y="549175"/>
            <a:ext cx="16457416" cy="2286001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r" defTabSz="1285875"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850" name="Body Level One…"/>
          <p:cNvSpPr txBox="1"/>
          <p:nvPr>
            <p:ph type="body" sz="quarter" idx="1"/>
          </p:nvPr>
        </p:nvSpPr>
        <p:spPr>
          <a:xfrm>
            <a:off x="3655218" y="12394406"/>
            <a:ext cx="11608595" cy="1143001"/>
          </a:xfrm>
          <a:prstGeom prst="rect">
            <a:avLst/>
          </a:prstGeom>
        </p:spPr>
        <p:txBody>
          <a:bodyPr lIns="71437" tIns="71437" rIns="71437" bIns="71437"/>
          <a:lstStyle>
            <a:lvl1pPr marL="482203" indent="-482203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1pPr>
            <a:lvl2pPr marL="482203" indent="-25003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2pPr>
            <a:lvl3pPr marL="482203" indent="432196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3pPr>
            <a:lvl4pPr marL="482203" indent="889396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4pPr>
            <a:lvl5pPr marL="482203" indent="1346596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51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Line"/>
          <p:cNvSpPr/>
          <p:nvPr/>
        </p:nvSpPr>
        <p:spPr>
          <a:xfrm>
            <a:off x="4324945" y="6139160"/>
            <a:ext cx="15778759" cy="1"/>
          </a:xfrm>
          <a:prstGeom prst="line">
            <a:avLst/>
          </a:prstGeom>
          <a:ln w="12700">
            <a:solidFill>
              <a:srgbClr val="7E7E7E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15" name="Produced…"/>
          <p:cNvSpPr txBox="1"/>
          <p:nvPr/>
        </p:nvSpPr>
        <p:spPr>
          <a:xfrm>
            <a:off x="4083507" y="6469143"/>
            <a:ext cx="3679369" cy="18849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r">
              <a:lnSpc>
                <a:spcPct val="80000"/>
              </a:lnSpc>
              <a:defRPr sz="6600">
                <a:solidFill>
                  <a:srgbClr val="9A9A9A"/>
                </a:solidFill>
                <a:latin typeface="Helvetica Neue UltraLight"/>
                <a:ea typeface="Helvetica Neue UltraLight"/>
                <a:cs typeface="Helvetica Neue UltraLight"/>
                <a:sym typeface="Helvetica Neue UltraLight"/>
              </a:defRPr>
            </a:pPr>
            <a:r>
              <a:t>Produced </a:t>
            </a:r>
            <a:endParaRPr>
              <a:latin typeface="+mj-lt"/>
              <a:ea typeface="+mj-ea"/>
              <a:cs typeface="+mj-cs"/>
              <a:sym typeface="Helvetica Neue Light"/>
            </a:endParaRPr>
          </a:p>
          <a:p>
            <a:pPr algn="r">
              <a:lnSpc>
                <a:spcPct val="80000"/>
              </a:lnSpc>
              <a:defRPr sz="6600">
                <a:solidFill>
                  <a:srgbClr val="9A9A9A"/>
                </a:solidFill>
                <a:latin typeface="Helvetica Neue UltraLight"/>
                <a:ea typeface="Helvetica Neue UltraLight"/>
                <a:cs typeface="Helvetica Neue UltraLight"/>
                <a:sym typeface="Helvetica Neue UltraLight"/>
              </a:defRPr>
            </a:pPr>
            <a:r>
              <a:t>by</a:t>
            </a:r>
          </a:p>
        </p:txBody>
      </p:sp>
      <p:grpSp>
        <p:nvGrpSpPr>
          <p:cNvPr id="119" name="Group"/>
          <p:cNvGrpSpPr/>
          <p:nvPr/>
        </p:nvGrpSpPr>
        <p:grpSpPr>
          <a:xfrm>
            <a:off x="8260705" y="9821539"/>
            <a:ext cx="6482954" cy="1198811"/>
            <a:chOff x="0" y="471446"/>
            <a:chExt cx="6482953" cy="1198810"/>
          </a:xfrm>
        </p:grpSpPr>
        <p:sp>
          <p:nvSpPr>
            <p:cNvPr id="116" name="Department of Computing, Maths &amp; Physics…"/>
            <p:cNvSpPr/>
            <p:nvPr/>
          </p:nvSpPr>
          <p:spPr>
            <a:xfrm>
              <a:off x="0" y="471446"/>
              <a:ext cx="6482954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/>
            <a:p>
              <a:pPr algn="l">
                <a:lnSpc>
                  <a:spcPct val="120000"/>
                </a:lnSpc>
                <a:defRPr sz="2400">
                  <a:solidFill>
                    <a:srgbClr val="102643"/>
                  </a:solidFill>
                </a:defRPr>
              </a:pPr>
              <a:r>
                <a:t>Department of Computing, Maths &amp; Physics</a:t>
              </a:r>
              <a:endParaRPr>
                <a:latin typeface="+mj-lt"/>
                <a:ea typeface="+mj-ea"/>
                <a:cs typeface="+mj-cs"/>
                <a:sym typeface="Helvetica Neue Light"/>
              </a:endParaRPr>
            </a:p>
            <a:p>
              <a:pPr algn="l">
                <a:lnSpc>
                  <a:spcPct val="120000"/>
                </a:lnSpc>
                <a:defRPr sz="2400">
                  <a:solidFill>
                    <a:srgbClr val="102643"/>
                  </a:solidFill>
                </a:defRPr>
              </a:pPr>
              <a:r>
                <a:t>Waterford Institute of Technology</a:t>
              </a:r>
            </a:p>
          </p:txBody>
        </p:sp>
        <p:sp>
          <p:nvSpPr>
            <p:cNvPr id="117" name="http://www.wit.ie"/>
            <p:cNvSpPr/>
            <p:nvPr/>
          </p:nvSpPr>
          <p:spPr>
            <a:xfrm>
              <a:off x="0" y="1227122"/>
              <a:ext cx="1913185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>
              <a:lvl1pPr algn="l">
                <a:defRPr sz="1800" u="sng">
                  <a:solidFill>
                    <a:srgbClr val="009999"/>
                  </a:solidFill>
                  <a:uFill>
                    <a:solidFill>
                      <a:srgbClr val="009999"/>
                    </a:solidFill>
                  </a:uFill>
                  <a:hlinkClick r:id="rId2" invalidUrl="" action="" tgtFrame="" tooltip="" history="1" highlightClick="0" endSnd="0"/>
                </a:defRPr>
              </a:lvl1pPr>
            </a:lstStyle>
            <a:p>
              <a:pPr>
                <a:defRPr u="none">
                  <a:solidFill>
                    <a:srgbClr val="000000"/>
                  </a:solidFill>
                  <a:uFillTx/>
                </a:defRPr>
              </a:pPr>
              <a:r>
                <a:rPr u="sng">
                  <a:solidFill>
                    <a:srgbClr val="009999"/>
                  </a:solidFill>
                  <a:uFill>
                    <a:solidFill>
                      <a:srgbClr val="009999"/>
                    </a:solidFill>
                  </a:uFill>
                  <a:hlinkClick r:id="rId2" invalidUrl="" action="" tgtFrame="" tooltip="" history="1" highlightClick="0" endSnd="0"/>
                </a:rPr>
                <a:t>http://www.wit.ie</a:t>
              </a:r>
            </a:p>
          </p:txBody>
        </p:sp>
        <p:sp>
          <p:nvSpPr>
            <p:cNvPr id="118" name="http://elearning.wit.ie"/>
            <p:cNvSpPr/>
            <p:nvPr/>
          </p:nvSpPr>
          <p:spPr>
            <a:xfrm>
              <a:off x="0" y="1670257"/>
              <a:ext cx="2348508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>
              <a:lvl1pPr algn="l">
                <a:defRPr sz="1800" u="sng">
                  <a:solidFill>
                    <a:srgbClr val="009999"/>
                  </a:solidFill>
                  <a:uFill>
                    <a:solidFill>
                      <a:srgbClr val="009999"/>
                    </a:solidFill>
                  </a:uFill>
                  <a:hlinkClick r:id="rId2" invalidUrl="" action="" tgtFrame="" tooltip="" history="1" highlightClick="0" endSnd="0"/>
                </a:defRPr>
              </a:lvl1pPr>
            </a:lstStyle>
            <a:p>
              <a:pPr>
                <a:defRPr u="none">
                  <a:solidFill>
                    <a:srgbClr val="000000"/>
                  </a:solidFill>
                  <a:uFillTx/>
                </a:defRPr>
              </a:pPr>
              <a:r>
                <a:rPr u="sng">
                  <a:solidFill>
                    <a:srgbClr val="009999"/>
                  </a:solidFill>
                  <a:uFill>
                    <a:solidFill>
                      <a:srgbClr val="009999"/>
                    </a:solidFill>
                  </a:uFill>
                  <a:hlinkClick r:id="rId2" invalidUrl="" action="" tgtFrame="" tooltip="" history="1" highlightClick="0" endSnd="0"/>
                </a:rPr>
                <a:t>http://elearning.wit.ie</a:t>
              </a:r>
            </a:p>
          </p:txBody>
        </p:sp>
      </p:grpSp>
      <p:sp>
        <p:nvSpPr>
          <p:cNvPr id="120" name="Title Text"/>
          <p:cNvSpPr txBox="1"/>
          <p:nvPr>
            <p:ph type="title"/>
          </p:nvPr>
        </p:nvSpPr>
        <p:spPr>
          <a:xfrm>
            <a:off x="3963292" y="546944"/>
            <a:ext cx="6016379" cy="2323951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b="1" sz="28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21" name="Body Level One…"/>
          <p:cNvSpPr txBox="1"/>
          <p:nvPr>
            <p:ph type="body" sz="half" idx="1"/>
          </p:nvPr>
        </p:nvSpPr>
        <p:spPr>
          <a:xfrm>
            <a:off x="10198448" y="546944"/>
            <a:ext cx="10222260" cy="11704588"/>
          </a:xfrm>
          <a:prstGeom prst="rect">
            <a:avLst/>
          </a:prstGeom>
        </p:spPr>
        <p:txBody>
          <a:bodyPr lIns="71437" tIns="71437" rIns="71437" bIns="71437"/>
          <a:lstStyle>
            <a:lvl1pPr marL="482203" indent="-482203" algn="l" defTabSz="1285875">
              <a:lnSpc>
                <a:spcPct val="120000"/>
              </a:lnSpc>
              <a:defRPr sz="4400"/>
            </a:lvl1pPr>
            <a:lvl2pPr marL="482203" indent="-25003" algn="l" defTabSz="1285875">
              <a:lnSpc>
                <a:spcPct val="120000"/>
              </a:lnSpc>
              <a:defRPr sz="4400"/>
            </a:lvl2pPr>
            <a:lvl3pPr marL="482203" indent="432196" algn="l" defTabSz="1285875">
              <a:lnSpc>
                <a:spcPct val="120000"/>
              </a:lnSpc>
              <a:defRPr sz="4400"/>
            </a:lvl3pPr>
            <a:lvl4pPr marL="482203" indent="889396" algn="l" defTabSz="1285875">
              <a:lnSpc>
                <a:spcPct val="120000"/>
              </a:lnSpc>
              <a:defRPr sz="4400"/>
            </a:lvl4pPr>
            <a:lvl5pPr marL="482203" indent="1346596" algn="l" defTabSz="1285875">
              <a:lnSpc>
                <a:spcPct val="120000"/>
              </a:lnSpc>
              <a:defRPr sz="4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2" name="Rectangle"/>
          <p:cNvSpPr/>
          <p:nvPr>
            <p:ph type="body" sz="quarter" idx="21"/>
          </p:nvPr>
        </p:nvSpPr>
        <p:spPr>
          <a:xfrm>
            <a:off x="3963292" y="2870894"/>
            <a:ext cx="6016379" cy="9380638"/>
          </a:xfrm>
          <a:prstGeom prst="rect">
            <a:avLst/>
          </a:prstGeom>
        </p:spPr>
        <p:txBody>
          <a:bodyPr lIns="71437" tIns="71437" rIns="71437" bIns="71437"/>
          <a:lstStyle/>
          <a:p>
            <a:pPr algn="l" defTabSz="1285875">
              <a:lnSpc>
                <a:spcPct val="120000"/>
              </a:lnSpc>
              <a:defRPr sz="1800"/>
            </a:pPr>
          </a:p>
        </p:txBody>
      </p:sp>
      <p:sp>
        <p:nvSpPr>
          <p:cNvPr id="123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Line"/>
          <p:cNvSpPr/>
          <p:nvPr/>
        </p:nvSpPr>
        <p:spPr>
          <a:xfrm flipH="1">
            <a:off x="12171908" y="730003"/>
            <a:ext cx="2232" cy="11200059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859" name="Line"/>
          <p:cNvSpPr/>
          <p:nvPr/>
        </p:nvSpPr>
        <p:spPr>
          <a:xfrm>
            <a:off x="12171908" y="6295429"/>
            <a:ext cx="8431858" cy="1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860" name="Title Text"/>
          <p:cNvSpPr txBox="1"/>
          <p:nvPr>
            <p:ph type="title"/>
          </p:nvPr>
        </p:nvSpPr>
        <p:spPr>
          <a:xfrm>
            <a:off x="4492377" y="8813601"/>
            <a:ext cx="15544353" cy="2723556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l" defTabSz="1285875">
              <a:defRPr cap="all" sz="5600"/>
            </a:lvl1pPr>
          </a:lstStyle>
          <a:p>
            <a:pPr/>
            <a:r>
              <a:t>Title Text</a:t>
            </a:r>
          </a:p>
        </p:txBody>
      </p:sp>
      <p:sp>
        <p:nvSpPr>
          <p:cNvPr id="861" name="Body Level One…"/>
          <p:cNvSpPr txBox="1"/>
          <p:nvPr>
            <p:ph type="body" sz="quarter" idx="1"/>
          </p:nvPr>
        </p:nvSpPr>
        <p:spPr>
          <a:xfrm>
            <a:off x="4492377" y="5813226"/>
            <a:ext cx="15544353" cy="3000376"/>
          </a:xfrm>
          <a:prstGeom prst="rect">
            <a:avLst/>
          </a:prstGeom>
        </p:spPr>
        <p:txBody>
          <a:bodyPr lIns="71437" tIns="71437" rIns="71437" bIns="71437" anchor="b"/>
          <a:lstStyle>
            <a:lvl1pPr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1pPr>
            <a:lvl2pPr indent="457200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2pPr>
            <a:lvl3pPr indent="914400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3pPr>
            <a:lvl4pPr indent="1371600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4pPr>
            <a:lvl5pPr indent="1828800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62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Line"/>
          <p:cNvSpPr/>
          <p:nvPr/>
        </p:nvSpPr>
        <p:spPr>
          <a:xfrm flipH="1">
            <a:off x="12171908" y="730003"/>
            <a:ext cx="2232" cy="11200059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870" name="Line"/>
          <p:cNvSpPr/>
          <p:nvPr/>
        </p:nvSpPr>
        <p:spPr>
          <a:xfrm>
            <a:off x="12171908" y="6295429"/>
            <a:ext cx="8431858" cy="1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871" name="Title Text"/>
          <p:cNvSpPr txBox="1"/>
          <p:nvPr>
            <p:ph type="title"/>
          </p:nvPr>
        </p:nvSpPr>
        <p:spPr>
          <a:xfrm>
            <a:off x="3963292" y="549175"/>
            <a:ext cx="16457416" cy="2286001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r" defTabSz="1285875"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872" name="Body Level One…"/>
          <p:cNvSpPr txBox="1"/>
          <p:nvPr>
            <p:ph type="body" sz="quarter" idx="1"/>
          </p:nvPr>
        </p:nvSpPr>
        <p:spPr>
          <a:xfrm>
            <a:off x="3655218" y="12394406"/>
            <a:ext cx="5697142" cy="1143001"/>
          </a:xfrm>
          <a:prstGeom prst="rect">
            <a:avLst/>
          </a:prstGeom>
        </p:spPr>
        <p:txBody>
          <a:bodyPr lIns="71437" tIns="71437" rIns="71437" bIns="71437"/>
          <a:lstStyle>
            <a:lvl1pPr marL="482203" indent="-482203" algn="l" defTabSz="1285875">
              <a:defRPr sz="3800">
                <a:solidFill>
                  <a:schemeClr val="accent3">
                    <a:lumOff val="-11199"/>
                  </a:schemeClr>
                </a:solidFill>
              </a:defRPr>
            </a:lvl1pPr>
            <a:lvl2pPr marL="482203" indent="-25003" algn="l" defTabSz="1285875">
              <a:defRPr sz="3800">
                <a:solidFill>
                  <a:schemeClr val="accent3">
                    <a:lumOff val="-11199"/>
                  </a:schemeClr>
                </a:solidFill>
              </a:defRPr>
            </a:lvl2pPr>
            <a:lvl3pPr marL="482203" indent="432196" algn="l" defTabSz="1285875">
              <a:defRPr sz="3800">
                <a:solidFill>
                  <a:schemeClr val="accent3">
                    <a:lumOff val="-11199"/>
                  </a:schemeClr>
                </a:solidFill>
              </a:defRPr>
            </a:lvl3pPr>
            <a:lvl4pPr marL="482203" indent="889396" algn="l" defTabSz="1285875">
              <a:defRPr sz="3800">
                <a:solidFill>
                  <a:schemeClr val="accent3">
                    <a:lumOff val="-11199"/>
                  </a:schemeClr>
                </a:solidFill>
              </a:defRPr>
            </a:lvl4pPr>
            <a:lvl5pPr marL="482203" indent="1346596" algn="l" defTabSz="1285875">
              <a:defRPr sz="3800">
                <a:solidFill>
                  <a:schemeClr val="accent3">
                    <a:lumOff val="-11199"/>
                  </a:scheme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73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Line"/>
          <p:cNvSpPr/>
          <p:nvPr/>
        </p:nvSpPr>
        <p:spPr>
          <a:xfrm flipH="1">
            <a:off x="12171908" y="730003"/>
            <a:ext cx="2232" cy="11200059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881" name="Line"/>
          <p:cNvSpPr/>
          <p:nvPr/>
        </p:nvSpPr>
        <p:spPr>
          <a:xfrm>
            <a:off x="12171908" y="6295429"/>
            <a:ext cx="8431858" cy="1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882" name="Title Text"/>
          <p:cNvSpPr txBox="1"/>
          <p:nvPr>
            <p:ph type="title"/>
          </p:nvPr>
        </p:nvSpPr>
        <p:spPr>
          <a:xfrm>
            <a:off x="3963292" y="549175"/>
            <a:ext cx="16457416" cy="2286001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r" defTabSz="1285875"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883" name="Body Level One…"/>
          <p:cNvSpPr txBox="1"/>
          <p:nvPr>
            <p:ph type="body" sz="quarter" idx="1"/>
          </p:nvPr>
        </p:nvSpPr>
        <p:spPr>
          <a:xfrm>
            <a:off x="3963292" y="3069580"/>
            <a:ext cx="8079137" cy="1279178"/>
          </a:xfrm>
          <a:prstGeom prst="rect">
            <a:avLst/>
          </a:prstGeom>
        </p:spPr>
        <p:txBody>
          <a:bodyPr lIns="71437" tIns="71437" rIns="71437" bIns="71437" anchor="b"/>
          <a:lstStyle>
            <a:lvl1pPr algn="l" defTabSz="1285875">
              <a:defRPr b="1" sz="3200">
                <a:solidFill>
                  <a:schemeClr val="accent3">
                    <a:lumOff val="-11199"/>
                  </a:schemeClr>
                </a:solidFill>
              </a:defRPr>
            </a:lvl1pPr>
            <a:lvl2pPr indent="457200" algn="l" defTabSz="1285875">
              <a:defRPr b="1" sz="3200">
                <a:solidFill>
                  <a:schemeClr val="accent3">
                    <a:lumOff val="-11199"/>
                  </a:schemeClr>
                </a:solidFill>
              </a:defRPr>
            </a:lvl2pPr>
            <a:lvl3pPr indent="914400" algn="l" defTabSz="1285875">
              <a:defRPr b="1" sz="3200">
                <a:solidFill>
                  <a:schemeClr val="accent3">
                    <a:lumOff val="-11199"/>
                  </a:schemeClr>
                </a:solidFill>
              </a:defRPr>
            </a:lvl3pPr>
            <a:lvl4pPr indent="1371600" algn="l" defTabSz="1285875">
              <a:defRPr b="1" sz="3200">
                <a:solidFill>
                  <a:schemeClr val="accent3">
                    <a:lumOff val="-11199"/>
                  </a:schemeClr>
                </a:solidFill>
              </a:defRPr>
            </a:lvl4pPr>
            <a:lvl5pPr indent="1828800" algn="l" defTabSz="1285875">
              <a:defRPr b="1" sz="3200">
                <a:solidFill>
                  <a:schemeClr val="accent3">
                    <a:lumOff val="-11199"/>
                  </a:scheme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84" name="Rectangle"/>
          <p:cNvSpPr/>
          <p:nvPr>
            <p:ph type="body" sz="quarter" idx="21"/>
          </p:nvPr>
        </p:nvSpPr>
        <p:spPr>
          <a:xfrm>
            <a:off x="12337108" y="3069580"/>
            <a:ext cx="8083600" cy="1279178"/>
          </a:xfrm>
          <a:prstGeom prst="rect">
            <a:avLst/>
          </a:prstGeom>
        </p:spPr>
        <p:txBody>
          <a:bodyPr lIns="71437" tIns="71437" rIns="71437" bIns="71437" anchor="b"/>
          <a:lstStyle/>
          <a:p>
            <a:pPr algn="l" defTabSz="1285875">
              <a:defRPr b="1" sz="3200">
                <a:solidFill>
                  <a:schemeClr val="accent3">
                    <a:lumOff val="-11199"/>
                  </a:schemeClr>
                </a:solidFill>
              </a:defRPr>
            </a:pPr>
          </a:p>
        </p:txBody>
      </p:sp>
      <p:sp>
        <p:nvSpPr>
          <p:cNvPr id="885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Line"/>
          <p:cNvSpPr/>
          <p:nvPr/>
        </p:nvSpPr>
        <p:spPr>
          <a:xfrm flipH="1">
            <a:off x="12171908" y="730003"/>
            <a:ext cx="2232" cy="11200059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893" name="Line"/>
          <p:cNvSpPr/>
          <p:nvPr/>
        </p:nvSpPr>
        <p:spPr>
          <a:xfrm>
            <a:off x="12171908" y="6295429"/>
            <a:ext cx="8431858" cy="1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894" name="Title Text"/>
          <p:cNvSpPr txBox="1"/>
          <p:nvPr>
            <p:ph type="title"/>
          </p:nvPr>
        </p:nvSpPr>
        <p:spPr>
          <a:xfrm>
            <a:off x="3963292" y="549175"/>
            <a:ext cx="16457416" cy="2286001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r" defTabSz="1285875"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895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Line"/>
          <p:cNvSpPr/>
          <p:nvPr/>
        </p:nvSpPr>
        <p:spPr>
          <a:xfrm flipH="1">
            <a:off x="12171908" y="730003"/>
            <a:ext cx="2232" cy="11200059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903" name="Line"/>
          <p:cNvSpPr/>
          <p:nvPr/>
        </p:nvSpPr>
        <p:spPr>
          <a:xfrm>
            <a:off x="12171908" y="6295429"/>
            <a:ext cx="8431858" cy="1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904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Line"/>
          <p:cNvSpPr/>
          <p:nvPr/>
        </p:nvSpPr>
        <p:spPr>
          <a:xfrm flipH="1">
            <a:off x="12171908" y="730003"/>
            <a:ext cx="2232" cy="11200059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912" name="Line"/>
          <p:cNvSpPr/>
          <p:nvPr/>
        </p:nvSpPr>
        <p:spPr>
          <a:xfrm>
            <a:off x="12171908" y="6295429"/>
            <a:ext cx="8431858" cy="1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913" name="Title Text"/>
          <p:cNvSpPr txBox="1"/>
          <p:nvPr>
            <p:ph type="title"/>
          </p:nvPr>
        </p:nvSpPr>
        <p:spPr>
          <a:xfrm>
            <a:off x="3963292" y="546944"/>
            <a:ext cx="6016379" cy="2323951"/>
          </a:xfrm>
          <a:prstGeom prst="rect">
            <a:avLst/>
          </a:prstGeom>
        </p:spPr>
        <p:txBody>
          <a:bodyPr lIns="64293" tIns="64293" rIns="64293" bIns="64293"/>
          <a:lstStyle>
            <a:lvl1pPr algn="l" defTabSz="1285875">
              <a:defRPr sz="2800"/>
            </a:lvl1pPr>
          </a:lstStyle>
          <a:p>
            <a:pPr/>
            <a:r>
              <a:t>Title Text</a:t>
            </a:r>
          </a:p>
        </p:txBody>
      </p:sp>
      <p:sp>
        <p:nvSpPr>
          <p:cNvPr id="914" name="Body Level One…"/>
          <p:cNvSpPr txBox="1"/>
          <p:nvPr>
            <p:ph type="body" sz="half" idx="1"/>
          </p:nvPr>
        </p:nvSpPr>
        <p:spPr>
          <a:xfrm>
            <a:off x="10198448" y="546944"/>
            <a:ext cx="10222260" cy="11704588"/>
          </a:xfrm>
          <a:prstGeom prst="rect">
            <a:avLst/>
          </a:prstGeom>
        </p:spPr>
        <p:txBody>
          <a:bodyPr lIns="71437" tIns="71437" rIns="71437" bIns="71437"/>
          <a:lstStyle>
            <a:lvl1pPr marL="482203" indent="-482203" algn="l" defTabSz="1285875">
              <a:defRPr sz="4400">
                <a:solidFill>
                  <a:schemeClr val="accent3">
                    <a:lumOff val="-11199"/>
                  </a:schemeClr>
                </a:solidFill>
              </a:defRPr>
            </a:lvl1pPr>
            <a:lvl2pPr marL="482203" indent="-25003" algn="l" defTabSz="1285875">
              <a:defRPr sz="4400">
                <a:solidFill>
                  <a:schemeClr val="accent3">
                    <a:lumOff val="-11199"/>
                  </a:schemeClr>
                </a:solidFill>
              </a:defRPr>
            </a:lvl2pPr>
            <a:lvl3pPr marL="482203" indent="432196" algn="l" defTabSz="1285875">
              <a:defRPr sz="4400">
                <a:solidFill>
                  <a:schemeClr val="accent3">
                    <a:lumOff val="-11199"/>
                  </a:schemeClr>
                </a:solidFill>
              </a:defRPr>
            </a:lvl3pPr>
            <a:lvl4pPr marL="482203" indent="889396" algn="l" defTabSz="1285875">
              <a:defRPr sz="4400">
                <a:solidFill>
                  <a:schemeClr val="accent3">
                    <a:lumOff val="-11199"/>
                  </a:schemeClr>
                </a:solidFill>
              </a:defRPr>
            </a:lvl4pPr>
            <a:lvl5pPr marL="482203" indent="1346596" algn="l" defTabSz="1285875">
              <a:defRPr sz="4400">
                <a:solidFill>
                  <a:schemeClr val="accent3">
                    <a:lumOff val="-11199"/>
                  </a:scheme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15" name="Rectangle"/>
          <p:cNvSpPr/>
          <p:nvPr>
            <p:ph type="body" sz="quarter" idx="21"/>
          </p:nvPr>
        </p:nvSpPr>
        <p:spPr>
          <a:xfrm>
            <a:off x="3963292" y="2870894"/>
            <a:ext cx="6016379" cy="9380638"/>
          </a:xfrm>
          <a:prstGeom prst="rect">
            <a:avLst/>
          </a:prstGeom>
        </p:spPr>
        <p:txBody>
          <a:bodyPr lIns="71437" tIns="71437" rIns="71437" bIns="71437"/>
          <a:lstStyle/>
          <a:p>
            <a:pPr algn="l" defTabSz="1285875">
              <a:defRPr sz="1800">
                <a:solidFill>
                  <a:schemeClr val="accent3">
                    <a:lumOff val="-11199"/>
                  </a:schemeClr>
                </a:solidFill>
              </a:defRPr>
            </a:pPr>
          </a:p>
        </p:txBody>
      </p:sp>
      <p:sp>
        <p:nvSpPr>
          <p:cNvPr id="916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Line"/>
          <p:cNvSpPr/>
          <p:nvPr/>
        </p:nvSpPr>
        <p:spPr>
          <a:xfrm flipH="1">
            <a:off x="12171908" y="730003"/>
            <a:ext cx="2232" cy="11200059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924" name="Line"/>
          <p:cNvSpPr/>
          <p:nvPr/>
        </p:nvSpPr>
        <p:spPr>
          <a:xfrm>
            <a:off x="12171908" y="6295429"/>
            <a:ext cx="8431858" cy="1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925" name="Title Text"/>
          <p:cNvSpPr txBox="1"/>
          <p:nvPr>
            <p:ph type="title"/>
          </p:nvPr>
        </p:nvSpPr>
        <p:spPr>
          <a:xfrm>
            <a:off x="6633269" y="9601647"/>
            <a:ext cx="10972355" cy="1134071"/>
          </a:xfrm>
          <a:prstGeom prst="rect">
            <a:avLst/>
          </a:prstGeom>
        </p:spPr>
        <p:txBody>
          <a:bodyPr lIns="64293" tIns="64293" rIns="64293" bIns="64293"/>
          <a:lstStyle>
            <a:lvl1pPr algn="l" defTabSz="1285875">
              <a:defRPr sz="2800"/>
            </a:lvl1pPr>
          </a:lstStyle>
          <a:p>
            <a:pPr/>
            <a:r>
              <a:t>Title Text</a:t>
            </a:r>
          </a:p>
        </p:txBody>
      </p:sp>
      <p:sp>
        <p:nvSpPr>
          <p:cNvPr id="926" name="Image"/>
          <p:cNvSpPr/>
          <p:nvPr>
            <p:ph type="pic" sz="half" idx="21"/>
          </p:nvPr>
        </p:nvSpPr>
        <p:spPr>
          <a:xfrm>
            <a:off x="6633269" y="1225600"/>
            <a:ext cx="10972355" cy="822870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27" name="Body Level One…"/>
          <p:cNvSpPr txBox="1"/>
          <p:nvPr>
            <p:ph type="body" sz="quarter" idx="1"/>
          </p:nvPr>
        </p:nvSpPr>
        <p:spPr>
          <a:xfrm>
            <a:off x="6633269" y="10735717"/>
            <a:ext cx="10972355" cy="1609577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1800">
                <a:solidFill>
                  <a:schemeClr val="accent3">
                    <a:lumOff val="-11199"/>
                  </a:schemeClr>
                </a:solidFill>
              </a:defRPr>
            </a:lvl1pPr>
            <a:lvl2pPr indent="457200" algn="l" defTabSz="1285875">
              <a:defRPr sz="1800">
                <a:solidFill>
                  <a:schemeClr val="accent3">
                    <a:lumOff val="-11199"/>
                  </a:schemeClr>
                </a:solidFill>
              </a:defRPr>
            </a:lvl2pPr>
            <a:lvl3pPr indent="914400" algn="l" defTabSz="1285875">
              <a:defRPr sz="1800">
                <a:solidFill>
                  <a:schemeClr val="accent3">
                    <a:lumOff val="-11199"/>
                  </a:schemeClr>
                </a:solidFill>
              </a:defRPr>
            </a:lvl3pPr>
            <a:lvl4pPr indent="1371600" algn="l" defTabSz="1285875">
              <a:defRPr sz="1800">
                <a:solidFill>
                  <a:schemeClr val="accent3">
                    <a:lumOff val="-11199"/>
                  </a:schemeClr>
                </a:solidFill>
              </a:defRPr>
            </a:lvl4pPr>
            <a:lvl5pPr indent="1828800" algn="l" defTabSz="1285875">
              <a:defRPr sz="1800">
                <a:solidFill>
                  <a:schemeClr val="accent3">
                    <a:lumOff val="-11199"/>
                  </a:scheme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28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Line"/>
          <p:cNvSpPr/>
          <p:nvPr/>
        </p:nvSpPr>
        <p:spPr>
          <a:xfrm flipH="1">
            <a:off x="12171908" y="730003"/>
            <a:ext cx="2232" cy="11200059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936" name="Line"/>
          <p:cNvSpPr/>
          <p:nvPr/>
        </p:nvSpPr>
        <p:spPr>
          <a:xfrm>
            <a:off x="12171908" y="6295429"/>
            <a:ext cx="8431858" cy="1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937" name="Title Text"/>
          <p:cNvSpPr txBox="1"/>
          <p:nvPr>
            <p:ph type="title"/>
          </p:nvPr>
        </p:nvSpPr>
        <p:spPr>
          <a:xfrm>
            <a:off x="3963292" y="549175"/>
            <a:ext cx="16457416" cy="2286001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r" defTabSz="1285875"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938" name="Body Level One…"/>
          <p:cNvSpPr txBox="1"/>
          <p:nvPr>
            <p:ph type="body" sz="quarter" idx="1"/>
          </p:nvPr>
        </p:nvSpPr>
        <p:spPr>
          <a:xfrm>
            <a:off x="3655218" y="12394406"/>
            <a:ext cx="11608595" cy="1143001"/>
          </a:xfrm>
          <a:prstGeom prst="rect">
            <a:avLst/>
          </a:prstGeom>
        </p:spPr>
        <p:txBody>
          <a:bodyPr lIns="71437" tIns="71437" rIns="71437" bIns="71437"/>
          <a:lstStyle>
            <a:lvl1pPr marL="482203" indent="-482203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1pPr>
            <a:lvl2pPr marL="482203" indent="-25003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2pPr>
            <a:lvl3pPr marL="482203" indent="432196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3pPr>
            <a:lvl4pPr marL="482203" indent="889396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4pPr>
            <a:lvl5pPr marL="482203" indent="1346596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39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Line"/>
          <p:cNvSpPr/>
          <p:nvPr/>
        </p:nvSpPr>
        <p:spPr>
          <a:xfrm flipH="1">
            <a:off x="12171908" y="730003"/>
            <a:ext cx="2232" cy="11200059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947" name="Line"/>
          <p:cNvSpPr/>
          <p:nvPr/>
        </p:nvSpPr>
        <p:spPr>
          <a:xfrm>
            <a:off x="12171908" y="6295429"/>
            <a:ext cx="8431858" cy="1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948" name="Title Text"/>
          <p:cNvSpPr txBox="1"/>
          <p:nvPr>
            <p:ph type="title"/>
          </p:nvPr>
        </p:nvSpPr>
        <p:spPr>
          <a:xfrm>
            <a:off x="16230452" y="549175"/>
            <a:ext cx="4190256" cy="12988232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r" defTabSz="1285875"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949" name="Body Level One…"/>
          <p:cNvSpPr txBox="1"/>
          <p:nvPr>
            <p:ph type="body" idx="1"/>
          </p:nvPr>
        </p:nvSpPr>
        <p:spPr>
          <a:xfrm>
            <a:off x="3655218" y="549175"/>
            <a:ext cx="12360922" cy="12988232"/>
          </a:xfrm>
          <a:prstGeom prst="rect">
            <a:avLst/>
          </a:prstGeom>
        </p:spPr>
        <p:txBody>
          <a:bodyPr lIns="71437" tIns="71437" rIns="71437" bIns="71437"/>
          <a:lstStyle>
            <a:lvl1pPr marL="482203" indent="-482203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1pPr>
            <a:lvl2pPr marL="482203" indent="-25003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2pPr>
            <a:lvl3pPr marL="482203" indent="432196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3pPr>
            <a:lvl4pPr marL="482203" indent="889396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4pPr>
            <a:lvl5pPr marL="482203" indent="1346596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50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Line"/>
          <p:cNvSpPr/>
          <p:nvPr/>
        </p:nvSpPr>
        <p:spPr>
          <a:xfrm flipH="1">
            <a:off x="15797362" y="730003"/>
            <a:ext cx="2232" cy="11200059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958" name="Line"/>
          <p:cNvSpPr/>
          <p:nvPr/>
        </p:nvSpPr>
        <p:spPr>
          <a:xfrm>
            <a:off x="15797362" y="4348757"/>
            <a:ext cx="4824265" cy="1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959" name="Line"/>
          <p:cNvSpPr/>
          <p:nvPr/>
        </p:nvSpPr>
        <p:spPr>
          <a:xfrm>
            <a:off x="15797362" y="8259960"/>
            <a:ext cx="4824265" cy="1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960" name="Title Text"/>
          <p:cNvSpPr txBox="1"/>
          <p:nvPr>
            <p:ph type="title"/>
          </p:nvPr>
        </p:nvSpPr>
        <p:spPr>
          <a:xfrm>
            <a:off x="4418707" y="4261694"/>
            <a:ext cx="15546586" cy="2940099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r" defTabSz="1285875"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961" name="Body Level One…"/>
          <p:cNvSpPr txBox="1"/>
          <p:nvPr>
            <p:ph type="body" sz="quarter" idx="1"/>
          </p:nvPr>
        </p:nvSpPr>
        <p:spPr>
          <a:xfrm>
            <a:off x="5791647" y="7773292"/>
            <a:ext cx="12800708" cy="3504904"/>
          </a:xfrm>
          <a:prstGeom prst="rect">
            <a:avLst/>
          </a:prstGeom>
        </p:spPr>
        <p:txBody>
          <a:bodyPr lIns="71437" tIns="71437" rIns="71437" bIns="71437"/>
          <a:lstStyle>
            <a:lvl1pPr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1pPr>
            <a:lvl2pPr indent="457200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2pPr>
            <a:lvl3pPr indent="914400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3pPr>
            <a:lvl4pPr indent="1371600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4pPr>
            <a:lvl5pPr indent="1828800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62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Line"/>
          <p:cNvSpPr/>
          <p:nvPr/>
        </p:nvSpPr>
        <p:spPr>
          <a:xfrm>
            <a:off x="4324945" y="6139160"/>
            <a:ext cx="15778759" cy="1"/>
          </a:xfrm>
          <a:prstGeom prst="line">
            <a:avLst/>
          </a:prstGeom>
          <a:ln w="12700">
            <a:solidFill>
              <a:srgbClr val="7E7E7E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31" name="Produced…"/>
          <p:cNvSpPr txBox="1"/>
          <p:nvPr/>
        </p:nvSpPr>
        <p:spPr>
          <a:xfrm>
            <a:off x="4083507" y="6469143"/>
            <a:ext cx="3679369" cy="18849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r">
              <a:lnSpc>
                <a:spcPct val="80000"/>
              </a:lnSpc>
              <a:defRPr sz="6600">
                <a:solidFill>
                  <a:srgbClr val="9A9A9A"/>
                </a:solidFill>
                <a:latin typeface="Helvetica Neue UltraLight"/>
                <a:ea typeface="Helvetica Neue UltraLight"/>
                <a:cs typeface="Helvetica Neue UltraLight"/>
                <a:sym typeface="Helvetica Neue UltraLight"/>
              </a:defRPr>
            </a:pPr>
            <a:r>
              <a:t>Produced </a:t>
            </a:r>
            <a:endParaRPr>
              <a:latin typeface="+mj-lt"/>
              <a:ea typeface="+mj-ea"/>
              <a:cs typeface="+mj-cs"/>
              <a:sym typeface="Helvetica Neue Light"/>
            </a:endParaRPr>
          </a:p>
          <a:p>
            <a:pPr algn="r">
              <a:lnSpc>
                <a:spcPct val="80000"/>
              </a:lnSpc>
              <a:defRPr sz="6600">
                <a:solidFill>
                  <a:srgbClr val="9A9A9A"/>
                </a:solidFill>
                <a:latin typeface="Helvetica Neue UltraLight"/>
                <a:ea typeface="Helvetica Neue UltraLight"/>
                <a:cs typeface="Helvetica Neue UltraLight"/>
                <a:sym typeface="Helvetica Neue UltraLight"/>
              </a:defRPr>
            </a:pPr>
            <a:r>
              <a:t>by</a:t>
            </a:r>
          </a:p>
        </p:txBody>
      </p:sp>
      <p:grpSp>
        <p:nvGrpSpPr>
          <p:cNvPr id="135" name="Group"/>
          <p:cNvGrpSpPr/>
          <p:nvPr/>
        </p:nvGrpSpPr>
        <p:grpSpPr>
          <a:xfrm>
            <a:off x="8260705" y="9821539"/>
            <a:ext cx="6482954" cy="1198811"/>
            <a:chOff x="0" y="471446"/>
            <a:chExt cx="6482953" cy="1198810"/>
          </a:xfrm>
        </p:grpSpPr>
        <p:sp>
          <p:nvSpPr>
            <p:cNvPr id="132" name="Department of Computing, Maths &amp; Physics…"/>
            <p:cNvSpPr/>
            <p:nvPr/>
          </p:nvSpPr>
          <p:spPr>
            <a:xfrm>
              <a:off x="0" y="471446"/>
              <a:ext cx="6482954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/>
            <a:p>
              <a:pPr algn="l">
                <a:lnSpc>
                  <a:spcPct val="120000"/>
                </a:lnSpc>
                <a:defRPr sz="2400">
                  <a:solidFill>
                    <a:srgbClr val="102643"/>
                  </a:solidFill>
                </a:defRPr>
              </a:pPr>
              <a:r>
                <a:t>Department of Computing, Maths &amp; Physics</a:t>
              </a:r>
              <a:endParaRPr>
                <a:latin typeface="+mj-lt"/>
                <a:ea typeface="+mj-ea"/>
                <a:cs typeface="+mj-cs"/>
                <a:sym typeface="Helvetica Neue Light"/>
              </a:endParaRPr>
            </a:p>
            <a:p>
              <a:pPr algn="l">
                <a:lnSpc>
                  <a:spcPct val="120000"/>
                </a:lnSpc>
                <a:defRPr sz="2400">
                  <a:solidFill>
                    <a:srgbClr val="102643"/>
                  </a:solidFill>
                </a:defRPr>
              </a:pPr>
              <a:r>
                <a:t>Waterford Institute of Technology</a:t>
              </a:r>
            </a:p>
          </p:txBody>
        </p:sp>
        <p:sp>
          <p:nvSpPr>
            <p:cNvPr id="133" name="http://www.wit.ie"/>
            <p:cNvSpPr/>
            <p:nvPr/>
          </p:nvSpPr>
          <p:spPr>
            <a:xfrm>
              <a:off x="0" y="1227122"/>
              <a:ext cx="1913185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>
              <a:lvl1pPr algn="l">
                <a:defRPr sz="1800" u="sng">
                  <a:solidFill>
                    <a:srgbClr val="009999"/>
                  </a:solidFill>
                  <a:uFill>
                    <a:solidFill>
                      <a:srgbClr val="009999"/>
                    </a:solidFill>
                  </a:uFill>
                  <a:hlinkClick r:id="rId2" invalidUrl="" action="" tgtFrame="" tooltip="" history="1" highlightClick="0" endSnd="0"/>
                </a:defRPr>
              </a:lvl1pPr>
            </a:lstStyle>
            <a:p>
              <a:pPr>
                <a:defRPr u="none">
                  <a:solidFill>
                    <a:srgbClr val="000000"/>
                  </a:solidFill>
                  <a:uFillTx/>
                </a:defRPr>
              </a:pPr>
              <a:r>
                <a:rPr u="sng">
                  <a:solidFill>
                    <a:srgbClr val="009999"/>
                  </a:solidFill>
                  <a:uFill>
                    <a:solidFill>
                      <a:srgbClr val="009999"/>
                    </a:solidFill>
                  </a:uFill>
                  <a:hlinkClick r:id="rId2" invalidUrl="" action="" tgtFrame="" tooltip="" history="1" highlightClick="0" endSnd="0"/>
                </a:rPr>
                <a:t>http://www.wit.ie</a:t>
              </a:r>
            </a:p>
          </p:txBody>
        </p:sp>
        <p:sp>
          <p:nvSpPr>
            <p:cNvPr id="134" name="http://elearning.wit.ie"/>
            <p:cNvSpPr/>
            <p:nvPr/>
          </p:nvSpPr>
          <p:spPr>
            <a:xfrm>
              <a:off x="0" y="1670257"/>
              <a:ext cx="2348508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>
              <a:lvl1pPr algn="l">
                <a:defRPr sz="1800" u="sng">
                  <a:solidFill>
                    <a:srgbClr val="009999"/>
                  </a:solidFill>
                  <a:uFill>
                    <a:solidFill>
                      <a:srgbClr val="009999"/>
                    </a:solidFill>
                  </a:uFill>
                  <a:hlinkClick r:id="rId2" invalidUrl="" action="" tgtFrame="" tooltip="" history="1" highlightClick="0" endSnd="0"/>
                </a:defRPr>
              </a:lvl1pPr>
            </a:lstStyle>
            <a:p>
              <a:pPr>
                <a:defRPr u="none">
                  <a:solidFill>
                    <a:srgbClr val="000000"/>
                  </a:solidFill>
                  <a:uFillTx/>
                </a:defRPr>
              </a:pPr>
              <a:r>
                <a:rPr u="sng">
                  <a:solidFill>
                    <a:srgbClr val="009999"/>
                  </a:solidFill>
                  <a:uFill>
                    <a:solidFill>
                      <a:srgbClr val="009999"/>
                    </a:solidFill>
                  </a:uFill>
                  <a:hlinkClick r:id="rId2" invalidUrl="" action="" tgtFrame="" tooltip="" history="1" highlightClick="0" endSnd="0"/>
                </a:rPr>
                <a:t>http://elearning.wit.ie</a:t>
              </a:r>
            </a:p>
          </p:txBody>
        </p:sp>
      </p:grpSp>
      <p:sp>
        <p:nvSpPr>
          <p:cNvPr id="136" name="Title Text"/>
          <p:cNvSpPr txBox="1"/>
          <p:nvPr>
            <p:ph type="title"/>
          </p:nvPr>
        </p:nvSpPr>
        <p:spPr>
          <a:xfrm>
            <a:off x="6633269" y="9601647"/>
            <a:ext cx="10972355" cy="1134071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b="1" sz="28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37" name="Image"/>
          <p:cNvSpPr/>
          <p:nvPr>
            <p:ph type="pic" sz="half" idx="21"/>
          </p:nvPr>
        </p:nvSpPr>
        <p:spPr>
          <a:xfrm>
            <a:off x="6633269" y="1225600"/>
            <a:ext cx="10972355" cy="822870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8" name="Body Level One…"/>
          <p:cNvSpPr txBox="1"/>
          <p:nvPr>
            <p:ph type="body" sz="quarter" idx="1"/>
          </p:nvPr>
        </p:nvSpPr>
        <p:spPr>
          <a:xfrm>
            <a:off x="6633269" y="10735717"/>
            <a:ext cx="10972355" cy="1609577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lnSpc>
                <a:spcPct val="120000"/>
              </a:lnSpc>
              <a:defRPr sz="1800"/>
            </a:lvl1pPr>
            <a:lvl2pPr indent="457200" algn="l" defTabSz="1285875">
              <a:lnSpc>
                <a:spcPct val="120000"/>
              </a:lnSpc>
              <a:defRPr sz="1800"/>
            </a:lvl2pPr>
            <a:lvl3pPr indent="914400" algn="l" defTabSz="1285875">
              <a:lnSpc>
                <a:spcPct val="120000"/>
              </a:lnSpc>
              <a:defRPr sz="1800"/>
            </a:lvl3pPr>
            <a:lvl4pPr indent="1371600" algn="l" defTabSz="1285875">
              <a:lnSpc>
                <a:spcPct val="120000"/>
              </a:lnSpc>
              <a:defRPr sz="1800"/>
            </a:lvl4pPr>
            <a:lvl5pPr indent="1828800" algn="l" defTabSz="1285875">
              <a:lnSpc>
                <a:spcPct val="120000"/>
              </a:lnSpc>
              <a:defRPr sz="1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9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Line"/>
          <p:cNvSpPr/>
          <p:nvPr/>
        </p:nvSpPr>
        <p:spPr>
          <a:xfrm flipH="1">
            <a:off x="15797362" y="730003"/>
            <a:ext cx="2232" cy="11200059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970" name="Line"/>
          <p:cNvSpPr/>
          <p:nvPr/>
        </p:nvSpPr>
        <p:spPr>
          <a:xfrm>
            <a:off x="15797362" y="4348757"/>
            <a:ext cx="4824265" cy="1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971" name="Line"/>
          <p:cNvSpPr/>
          <p:nvPr/>
        </p:nvSpPr>
        <p:spPr>
          <a:xfrm>
            <a:off x="15797362" y="8259960"/>
            <a:ext cx="4824265" cy="1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972" name="Title Text"/>
          <p:cNvSpPr txBox="1"/>
          <p:nvPr>
            <p:ph type="title"/>
          </p:nvPr>
        </p:nvSpPr>
        <p:spPr>
          <a:xfrm>
            <a:off x="3963292" y="549175"/>
            <a:ext cx="16457416" cy="2286001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r" defTabSz="1285875"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973" name="Body Level One…"/>
          <p:cNvSpPr txBox="1"/>
          <p:nvPr>
            <p:ph type="body" sz="quarter" idx="1"/>
          </p:nvPr>
        </p:nvSpPr>
        <p:spPr>
          <a:xfrm>
            <a:off x="3655218" y="12394406"/>
            <a:ext cx="11608595" cy="1143001"/>
          </a:xfrm>
          <a:prstGeom prst="rect">
            <a:avLst/>
          </a:prstGeom>
        </p:spPr>
        <p:txBody>
          <a:bodyPr lIns="71437" tIns="71437" rIns="71437" bIns="71437"/>
          <a:lstStyle>
            <a:lvl1pPr marL="482203" indent="-482203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1pPr>
            <a:lvl2pPr marL="482203" indent="-25003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2pPr>
            <a:lvl3pPr marL="482203" indent="432196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3pPr>
            <a:lvl4pPr marL="482203" indent="889396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4pPr>
            <a:lvl5pPr marL="482203" indent="1346596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74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Line"/>
          <p:cNvSpPr/>
          <p:nvPr/>
        </p:nvSpPr>
        <p:spPr>
          <a:xfrm flipH="1">
            <a:off x="15797362" y="730003"/>
            <a:ext cx="2232" cy="11200059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982" name="Line"/>
          <p:cNvSpPr/>
          <p:nvPr/>
        </p:nvSpPr>
        <p:spPr>
          <a:xfrm>
            <a:off x="15797362" y="4348757"/>
            <a:ext cx="4824265" cy="1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983" name="Line"/>
          <p:cNvSpPr/>
          <p:nvPr/>
        </p:nvSpPr>
        <p:spPr>
          <a:xfrm>
            <a:off x="15797362" y="8259960"/>
            <a:ext cx="4824265" cy="1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984" name="Title Text"/>
          <p:cNvSpPr txBox="1"/>
          <p:nvPr>
            <p:ph type="title"/>
          </p:nvPr>
        </p:nvSpPr>
        <p:spPr>
          <a:xfrm>
            <a:off x="4492377" y="8813601"/>
            <a:ext cx="15544353" cy="2723556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l" defTabSz="1285875">
              <a:defRPr cap="all" sz="5600"/>
            </a:lvl1pPr>
          </a:lstStyle>
          <a:p>
            <a:pPr/>
            <a:r>
              <a:t>Title Text</a:t>
            </a:r>
          </a:p>
        </p:txBody>
      </p:sp>
      <p:sp>
        <p:nvSpPr>
          <p:cNvPr id="985" name="Body Level One…"/>
          <p:cNvSpPr txBox="1"/>
          <p:nvPr>
            <p:ph type="body" sz="quarter" idx="1"/>
          </p:nvPr>
        </p:nvSpPr>
        <p:spPr>
          <a:xfrm>
            <a:off x="4492377" y="5813226"/>
            <a:ext cx="15544353" cy="3000376"/>
          </a:xfrm>
          <a:prstGeom prst="rect">
            <a:avLst/>
          </a:prstGeom>
        </p:spPr>
        <p:txBody>
          <a:bodyPr lIns="71437" tIns="71437" rIns="71437" bIns="71437" anchor="b"/>
          <a:lstStyle>
            <a:lvl1pPr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1pPr>
            <a:lvl2pPr indent="457200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2pPr>
            <a:lvl3pPr indent="914400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3pPr>
            <a:lvl4pPr indent="1371600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4pPr>
            <a:lvl5pPr indent="1828800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86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" name="Line"/>
          <p:cNvSpPr/>
          <p:nvPr/>
        </p:nvSpPr>
        <p:spPr>
          <a:xfrm flipH="1">
            <a:off x="15797362" y="730003"/>
            <a:ext cx="2232" cy="11200059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994" name="Line"/>
          <p:cNvSpPr/>
          <p:nvPr/>
        </p:nvSpPr>
        <p:spPr>
          <a:xfrm>
            <a:off x="15797362" y="4348757"/>
            <a:ext cx="4824265" cy="1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995" name="Line"/>
          <p:cNvSpPr/>
          <p:nvPr/>
        </p:nvSpPr>
        <p:spPr>
          <a:xfrm>
            <a:off x="15797362" y="8259960"/>
            <a:ext cx="4824265" cy="1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996" name="Title Text"/>
          <p:cNvSpPr txBox="1"/>
          <p:nvPr>
            <p:ph type="title"/>
          </p:nvPr>
        </p:nvSpPr>
        <p:spPr>
          <a:xfrm>
            <a:off x="3963292" y="549175"/>
            <a:ext cx="16457416" cy="2286001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r" defTabSz="1285875"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997" name="Body Level One…"/>
          <p:cNvSpPr txBox="1"/>
          <p:nvPr>
            <p:ph type="body" sz="quarter" idx="1"/>
          </p:nvPr>
        </p:nvSpPr>
        <p:spPr>
          <a:xfrm>
            <a:off x="3655218" y="12394406"/>
            <a:ext cx="5697142" cy="1143001"/>
          </a:xfrm>
          <a:prstGeom prst="rect">
            <a:avLst/>
          </a:prstGeom>
        </p:spPr>
        <p:txBody>
          <a:bodyPr lIns="71437" tIns="71437" rIns="71437" bIns="71437"/>
          <a:lstStyle>
            <a:lvl1pPr marL="482203" indent="-482203" algn="l" defTabSz="1285875">
              <a:defRPr sz="3800">
                <a:solidFill>
                  <a:schemeClr val="accent3">
                    <a:lumOff val="-11199"/>
                  </a:schemeClr>
                </a:solidFill>
              </a:defRPr>
            </a:lvl1pPr>
            <a:lvl2pPr marL="482203" indent="-25003" algn="l" defTabSz="1285875">
              <a:defRPr sz="3800">
                <a:solidFill>
                  <a:schemeClr val="accent3">
                    <a:lumOff val="-11199"/>
                  </a:schemeClr>
                </a:solidFill>
              </a:defRPr>
            </a:lvl2pPr>
            <a:lvl3pPr marL="482203" indent="432196" algn="l" defTabSz="1285875">
              <a:defRPr sz="3800">
                <a:solidFill>
                  <a:schemeClr val="accent3">
                    <a:lumOff val="-11199"/>
                  </a:schemeClr>
                </a:solidFill>
              </a:defRPr>
            </a:lvl3pPr>
            <a:lvl4pPr marL="482203" indent="889396" algn="l" defTabSz="1285875">
              <a:defRPr sz="3800">
                <a:solidFill>
                  <a:schemeClr val="accent3">
                    <a:lumOff val="-11199"/>
                  </a:schemeClr>
                </a:solidFill>
              </a:defRPr>
            </a:lvl4pPr>
            <a:lvl5pPr marL="482203" indent="1346596" algn="l" defTabSz="1285875">
              <a:defRPr sz="3800">
                <a:solidFill>
                  <a:schemeClr val="accent3">
                    <a:lumOff val="-11199"/>
                  </a:scheme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98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5" name="Line"/>
          <p:cNvSpPr/>
          <p:nvPr/>
        </p:nvSpPr>
        <p:spPr>
          <a:xfrm flipH="1">
            <a:off x="15797362" y="730003"/>
            <a:ext cx="2232" cy="11200059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006" name="Line"/>
          <p:cNvSpPr/>
          <p:nvPr/>
        </p:nvSpPr>
        <p:spPr>
          <a:xfrm>
            <a:off x="15797362" y="4348757"/>
            <a:ext cx="4824265" cy="1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007" name="Line"/>
          <p:cNvSpPr/>
          <p:nvPr/>
        </p:nvSpPr>
        <p:spPr>
          <a:xfrm>
            <a:off x="15797362" y="8259960"/>
            <a:ext cx="4824265" cy="1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008" name="Title Text"/>
          <p:cNvSpPr txBox="1"/>
          <p:nvPr>
            <p:ph type="title"/>
          </p:nvPr>
        </p:nvSpPr>
        <p:spPr>
          <a:xfrm>
            <a:off x="3963292" y="549175"/>
            <a:ext cx="16457416" cy="2286001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r" defTabSz="1285875"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1009" name="Body Level One…"/>
          <p:cNvSpPr txBox="1"/>
          <p:nvPr>
            <p:ph type="body" sz="quarter" idx="1"/>
          </p:nvPr>
        </p:nvSpPr>
        <p:spPr>
          <a:xfrm>
            <a:off x="3963292" y="3069580"/>
            <a:ext cx="8079137" cy="1279178"/>
          </a:xfrm>
          <a:prstGeom prst="rect">
            <a:avLst/>
          </a:prstGeom>
        </p:spPr>
        <p:txBody>
          <a:bodyPr lIns="71437" tIns="71437" rIns="71437" bIns="71437" anchor="b"/>
          <a:lstStyle>
            <a:lvl1pPr algn="l" defTabSz="1285875">
              <a:defRPr b="1" sz="3200">
                <a:solidFill>
                  <a:schemeClr val="accent3">
                    <a:lumOff val="-11199"/>
                  </a:schemeClr>
                </a:solidFill>
              </a:defRPr>
            </a:lvl1pPr>
            <a:lvl2pPr indent="457200" algn="l" defTabSz="1285875">
              <a:defRPr b="1" sz="3200">
                <a:solidFill>
                  <a:schemeClr val="accent3">
                    <a:lumOff val="-11199"/>
                  </a:schemeClr>
                </a:solidFill>
              </a:defRPr>
            </a:lvl2pPr>
            <a:lvl3pPr indent="914400" algn="l" defTabSz="1285875">
              <a:defRPr b="1" sz="3200">
                <a:solidFill>
                  <a:schemeClr val="accent3">
                    <a:lumOff val="-11199"/>
                  </a:schemeClr>
                </a:solidFill>
              </a:defRPr>
            </a:lvl3pPr>
            <a:lvl4pPr indent="1371600" algn="l" defTabSz="1285875">
              <a:defRPr b="1" sz="3200">
                <a:solidFill>
                  <a:schemeClr val="accent3">
                    <a:lumOff val="-11199"/>
                  </a:schemeClr>
                </a:solidFill>
              </a:defRPr>
            </a:lvl4pPr>
            <a:lvl5pPr indent="1828800" algn="l" defTabSz="1285875">
              <a:defRPr b="1" sz="3200">
                <a:solidFill>
                  <a:schemeClr val="accent3">
                    <a:lumOff val="-11199"/>
                  </a:scheme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10" name="Rectangle"/>
          <p:cNvSpPr/>
          <p:nvPr>
            <p:ph type="body" sz="quarter" idx="21"/>
          </p:nvPr>
        </p:nvSpPr>
        <p:spPr>
          <a:xfrm>
            <a:off x="12337108" y="3069580"/>
            <a:ext cx="8083600" cy="1279178"/>
          </a:xfrm>
          <a:prstGeom prst="rect">
            <a:avLst/>
          </a:prstGeom>
        </p:spPr>
        <p:txBody>
          <a:bodyPr lIns="71437" tIns="71437" rIns="71437" bIns="71437" anchor="b"/>
          <a:lstStyle/>
          <a:p>
            <a:pPr algn="l" defTabSz="1285875">
              <a:defRPr b="1" sz="3200">
                <a:solidFill>
                  <a:schemeClr val="accent3">
                    <a:lumOff val="-11199"/>
                  </a:schemeClr>
                </a:solidFill>
              </a:defRPr>
            </a:pPr>
          </a:p>
        </p:txBody>
      </p:sp>
      <p:sp>
        <p:nvSpPr>
          <p:cNvPr id="1011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Line"/>
          <p:cNvSpPr/>
          <p:nvPr/>
        </p:nvSpPr>
        <p:spPr>
          <a:xfrm flipH="1">
            <a:off x="15797362" y="730003"/>
            <a:ext cx="2232" cy="11200059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019" name="Line"/>
          <p:cNvSpPr/>
          <p:nvPr/>
        </p:nvSpPr>
        <p:spPr>
          <a:xfrm>
            <a:off x="15797362" y="4348757"/>
            <a:ext cx="4824265" cy="1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020" name="Line"/>
          <p:cNvSpPr/>
          <p:nvPr/>
        </p:nvSpPr>
        <p:spPr>
          <a:xfrm>
            <a:off x="15797362" y="8259960"/>
            <a:ext cx="4824265" cy="1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021" name="Title Text"/>
          <p:cNvSpPr txBox="1"/>
          <p:nvPr>
            <p:ph type="title"/>
          </p:nvPr>
        </p:nvSpPr>
        <p:spPr>
          <a:xfrm>
            <a:off x="3963292" y="549175"/>
            <a:ext cx="16457416" cy="2286001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r" defTabSz="1285875"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1022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" name="Line"/>
          <p:cNvSpPr/>
          <p:nvPr/>
        </p:nvSpPr>
        <p:spPr>
          <a:xfrm flipH="1">
            <a:off x="15797362" y="730003"/>
            <a:ext cx="2232" cy="11200059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030" name="Line"/>
          <p:cNvSpPr/>
          <p:nvPr/>
        </p:nvSpPr>
        <p:spPr>
          <a:xfrm>
            <a:off x="15797362" y="4348757"/>
            <a:ext cx="4824265" cy="1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031" name="Line"/>
          <p:cNvSpPr/>
          <p:nvPr/>
        </p:nvSpPr>
        <p:spPr>
          <a:xfrm>
            <a:off x="15797362" y="8259960"/>
            <a:ext cx="4824265" cy="1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032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Line"/>
          <p:cNvSpPr/>
          <p:nvPr/>
        </p:nvSpPr>
        <p:spPr>
          <a:xfrm flipH="1">
            <a:off x="15797362" y="730003"/>
            <a:ext cx="2232" cy="11200059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040" name="Line"/>
          <p:cNvSpPr/>
          <p:nvPr/>
        </p:nvSpPr>
        <p:spPr>
          <a:xfrm>
            <a:off x="15797362" y="4348757"/>
            <a:ext cx="4824265" cy="1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041" name="Line"/>
          <p:cNvSpPr/>
          <p:nvPr/>
        </p:nvSpPr>
        <p:spPr>
          <a:xfrm>
            <a:off x="15797362" y="8259960"/>
            <a:ext cx="4824265" cy="1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042" name="Title Text"/>
          <p:cNvSpPr txBox="1"/>
          <p:nvPr>
            <p:ph type="title"/>
          </p:nvPr>
        </p:nvSpPr>
        <p:spPr>
          <a:xfrm>
            <a:off x="3963292" y="546944"/>
            <a:ext cx="6016379" cy="2323951"/>
          </a:xfrm>
          <a:prstGeom prst="rect">
            <a:avLst/>
          </a:prstGeom>
        </p:spPr>
        <p:txBody>
          <a:bodyPr lIns="64293" tIns="64293" rIns="64293" bIns="64293"/>
          <a:lstStyle>
            <a:lvl1pPr algn="l" defTabSz="1285875">
              <a:defRPr sz="2800"/>
            </a:lvl1pPr>
          </a:lstStyle>
          <a:p>
            <a:pPr/>
            <a:r>
              <a:t>Title Text</a:t>
            </a:r>
          </a:p>
        </p:txBody>
      </p:sp>
      <p:sp>
        <p:nvSpPr>
          <p:cNvPr id="1043" name="Body Level One…"/>
          <p:cNvSpPr txBox="1"/>
          <p:nvPr>
            <p:ph type="body" sz="half" idx="1"/>
          </p:nvPr>
        </p:nvSpPr>
        <p:spPr>
          <a:xfrm>
            <a:off x="10198448" y="546944"/>
            <a:ext cx="10222260" cy="11704588"/>
          </a:xfrm>
          <a:prstGeom prst="rect">
            <a:avLst/>
          </a:prstGeom>
        </p:spPr>
        <p:txBody>
          <a:bodyPr lIns="71437" tIns="71437" rIns="71437" bIns="71437"/>
          <a:lstStyle>
            <a:lvl1pPr marL="482203" indent="-482203" algn="l" defTabSz="1285875">
              <a:defRPr sz="4400">
                <a:solidFill>
                  <a:schemeClr val="accent3">
                    <a:lumOff val="-11199"/>
                  </a:schemeClr>
                </a:solidFill>
              </a:defRPr>
            </a:lvl1pPr>
            <a:lvl2pPr marL="482203" indent="-25003" algn="l" defTabSz="1285875">
              <a:defRPr sz="4400">
                <a:solidFill>
                  <a:schemeClr val="accent3">
                    <a:lumOff val="-11199"/>
                  </a:schemeClr>
                </a:solidFill>
              </a:defRPr>
            </a:lvl2pPr>
            <a:lvl3pPr marL="482203" indent="432196" algn="l" defTabSz="1285875">
              <a:defRPr sz="4400">
                <a:solidFill>
                  <a:schemeClr val="accent3">
                    <a:lumOff val="-11199"/>
                  </a:schemeClr>
                </a:solidFill>
              </a:defRPr>
            </a:lvl3pPr>
            <a:lvl4pPr marL="482203" indent="889396" algn="l" defTabSz="1285875">
              <a:defRPr sz="4400">
                <a:solidFill>
                  <a:schemeClr val="accent3">
                    <a:lumOff val="-11199"/>
                  </a:schemeClr>
                </a:solidFill>
              </a:defRPr>
            </a:lvl4pPr>
            <a:lvl5pPr marL="482203" indent="1346596" algn="l" defTabSz="1285875">
              <a:defRPr sz="4400">
                <a:solidFill>
                  <a:schemeClr val="accent3">
                    <a:lumOff val="-11199"/>
                  </a:scheme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44" name="Rectangle"/>
          <p:cNvSpPr/>
          <p:nvPr>
            <p:ph type="body" sz="quarter" idx="21"/>
          </p:nvPr>
        </p:nvSpPr>
        <p:spPr>
          <a:xfrm>
            <a:off x="3963292" y="2870894"/>
            <a:ext cx="6016379" cy="9380638"/>
          </a:xfrm>
          <a:prstGeom prst="rect">
            <a:avLst/>
          </a:prstGeom>
        </p:spPr>
        <p:txBody>
          <a:bodyPr lIns="71437" tIns="71437" rIns="71437" bIns="71437"/>
          <a:lstStyle/>
          <a:p>
            <a:pPr algn="l" defTabSz="1285875">
              <a:defRPr sz="1800">
                <a:solidFill>
                  <a:schemeClr val="accent3">
                    <a:lumOff val="-11199"/>
                  </a:schemeClr>
                </a:solidFill>
              </a:defRPr>
            </a:pPr>
          </a:p>
        </p:txBody>
      </p:sp>
      <p:sp>
        <p:nvSpPr>
          <p:cNvPr id="1045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Line"/>
          <p:cNvSpPr/>
          <p:nvPr/>
        </p:nvSpPr>
        <p:spPr>
          <a:xfrm flipH="1">
            <a:off x="15797362" y="730003"/>
            <a:ext cx="2232" cy="11200059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053" name="Line"/>
          <p:cNvSpPr/>
          <p:nvPr/>
        </p:nvSpPr>
        <p:spPr>
          <a:xfrm>
            <a:off x="15797362" y="4348757"/>
            <a:ext cx="4824265" cy="1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054" name="Line"/>
          <p:cNvSpPr/>
          <p:nvPr/>
        </p:nvSpPr>
        <p:spPr>
          <a:xfrm>
            <a:off x="15797362" y="8259960"/>
            <a:ext cx="4824265" cy="1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055" name="Title Text"/>
          <p:cNvSpPr txBox="1"/>
          <p:nvPr>
            <p:ph type="title"/>
          </p:nvPr>
        </p:nvSpPr>
        <p:spPr>
          <a:xfrm>
            <a:off x="6633269" y="9601647"/>
            <a:ext cx="10972355" cy="1134071"/>
          </a:xfrm>
          <a:prstGeom prst="rect">
            <a:avLst/>
          </a:prstGeom>
        </p:spPr>
        <p:txBody>
          <a:bodyPr lIns="64293" tIns="64293" rIns="64293" bIns="64293"/>
          <a:lstStyle>
            <a:lvl1pPr algn="l" defTabSz="1285875">
              <a:defRPr sz="2800"/>
            </a:lvl1pPr>
          </a:lstStyle>
          <a:p>
            <a:pPr/>
            <a:r>
              <a:t>Title Text</a:t>
            </a:r>
          </a:p>
        </p:txBody>
      </p:sp>
      <p:sp>
        <p:nvSpPr>
          <p:cNvPr id="1056" name="Image"/>
          <p:cNvSpPr/>
          <p:nvPr>
            <p:ph type="pic" sz="half" idx="21"/>
          </p:nvPr>
        </p:nvSpPr>
        <p:spPr>
          <a:xfrm>
            <a:off x="6633269" y="1225600"/>
            <a:ext cx="10972355" cy="822870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057" name="Body Level One…"/>
          <p:cNvSpPr txBox="1"/>
          <p:nvPr>
            <p:ph type="body" sz="quarter" idx="1"/>
          </p:nvPr>
        </p:nvSpPr>
        <p:spPr>
          <a:xfrm>
            <a:off x="6633269" y="10735717"/>
            <a:ext cx="10972355" cy="1609577"/>
          </a:xfrm>
          <a:prstGeom prst="rect">
            <a:avLst/>
          </a:prstGeom>
        </p:spPr>
        <p:txBody>
          <a:bodyPr lIns="71437" tIns="71437" rIns="71437" bIns="71437"/>
          <a:lstStyle>
            <a:lvl1pPr algn="l" defTabSz="1285875">
              <a:defRPr sz="1800">
                <a:solidFill>
                  <a:schemeClr val="accent3">
                    <a:lumOff val="-11199"/>
                  </a:schemeClr>
                </a:solidFill>
              </a:defRPr>
            </a:lvl1pPr>
            <a:lvl2pPr indent="457200" algn="l" defTabSz="1285875">
              <a:defRPr sz="1800">
                <a:solidFill>
                  <a:schemeClr val="accent3">
                    <a:lumOff val="-11199"/>
                  </a:schemeClr>
                </a:solidFill>
              </a:defRPr>
            </a:lvl2pPr>
            <a:lvl3pPr indent="914400" algn="l" defTabSz="1285875">
              <a:defRPr sz="1800">
                <a:solidFill>
                  <a:schemeClr val="accent3">
                    <a:lumOff val="-11199"/>
                  </a:schemeClr>
                </a:solidFill>
              </a:defRPr>
            </a:lvl3pPr>
            <a:lvl4pPr indent="1371600" algn="l" defTabSz="1285875">
              <a:defRPr sz="1800">
                <a:solidFill>
                  <a:schemeClr val="accent3">
                    <a:lumOff val="-11199"/>
                  </a:schemeClr>
                </a:solidFill>
              </a:defRPr>
            </a:lvl4pPr>
            <a:lvl5pPr indent="1828800" algn="l" defTabSz="1285875">
              <a:defRPr sz="1800">
                <a:solidFill>
                  <a:schemeClr val="accent3">
                    <a:lumOff val="-11199"/>
                  </a:scheme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58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Line"/>
          <p:cNvSpPr/>
          <p:nvPr/>
        </p:nvSpPr>
        <p:spPr>
          <a:xfrm flipH="1">
            <a:off x="15797362" y="730003"/>
            <a:ext cx="2232" cy="11200059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066" name="Line"/>
          <p:cNvSpPr/>
          <p:nvPr/>
        </p:nvSpPr>
        <p:spPr>
          <a:xfrm>
            <a:off x="15797362" y="4348757"/>
            <a:ext cx="4824265" cy="1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067" name="Line"/>
          <p:cNvSpPr/>
          <p:nvPr/>
        </p:nvSpPr>
        <p:spPr>
          <a:xfrm>
            <a:off x="15797362" y="8259960"/>
            <a:ext cx="4824265" cy="1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068" name="Title Text"/>
          <p:cNvSpPr txBox="1"/>
          <p:nvPr>
            <p:ph type="title"/>
          </p:nvPr>
        </p:nvSpPr>
        <p:spPr>
          <a:xfrm>
            <a:off x="3963292" y="549175"/>
            <a:ext cx="16457416" cy="2286001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r" defTabSz="1285875"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1069" name="Body Level One…"/>
          <p:cNvSpPr txBox="1"/>
          <p:nvPr>
            <p:ph type="body" sz="quarter" idx="1"/>
          </p:nvPr>
        </p:nvSpPr>
        <p:spPr>
          <a:xfrm>
            <a:off x="3655218" y="12394406"/>
            <a:ext cx="11608595" cy="1143001"/>
          </a:xfrm>
          <a:prstGeom prst="rect">
            <a:avLst/>
          </a:prstGeom>
        </p:spPr>
        <p:txBody>
          <a:bodyPr lIns="71437" tIns="71437" rIns="71437" bIns="71437"/>
          <a:lstStyle>
            <a:lvl1pPr marL="482203" indent="-482203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1pPr>
            <a:lvl2pPr marL="482203" indent="-25003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2pPr>
            <a:lvl3pPr marL="482203" indent="432196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3pPr>
            <a:lvl4pPr marL="482203" indent="889396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4pPr>
            <a:lvl5pPr marL="482203" indent="1346596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70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7" name="Line"/>
          <p:cNvSpPr/>
          <p:nvPr/>
        </p:nvSpPr>
        <p:spPr>
          <a:xfrm flipH="1">
            <a:off x="15797362" y="730003"/>
            <a:ext cx="2232" cy="11200059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078" name="Line"/>
          <p:cNvSpPr/>
          <p:nvPr/>
        </p:nvSpPr>
        <p:spPr>
          <a:xfrm>
            <a:off x="15797362" y="4348757"/>
            <a:ext cx="4824265" cy="1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079" name="Line"/>
          <p:cNvSpPr/>
          <p:nvPr/>
        </p:nvSpPr>
        <p:spPr>
          <a:xfrm>
            <a:off x="15797362" y="8259960"/>
            <a:ext cx="4824265" cy="1"/>
          </a:xfrm>
          <a:prstGeom prst="line">
            <a:avLst/>
          </a:prstGeom>
          <a:ln w="12700">
            <a:solidFill>
              <a:srgbClr val="9A9A9A"/>
            </a:solidFill>
            <a:miter/>
          </a:ln>
        </p:spPr>
        <p:txBody>
          <a:bodyPr lIns="64293" tIns="64293" rIns="64293" bIns="64293"/>
          <a:lstStyle/>
          <a:p>
            <a:pPr/>
          </a:p>
        </p:txBody>
      </p:sp>
      <p:sp>
        <p:nvSpPr>
          <p:cNvPr id="1080" name="Title Text"/>
          <p:cNvSpPr txBox="1"/>
          <p:nvPr>
            <p:ph type="title"/>
          </p:nvPr>
        </p:nvSpPr>
        <p:spPr>
          <a:xfrm>
            <a:off x="16230452" y="549175"/>
            <a:ext cx="4190256" cy="12988232"/>
          </a:xfrm>
          <a:prstGeom prst="rect">
            <a:avLst/>
          </a:prstGeom>
        </p:spPr>
        <p:txBody>
          <a:bodyPr lIns="64293" tIns="64293" rIns="64293" bIns="64293" anchor="t"/>
          <a:lstStyle>
            <a:lvl1pPr algn="r" defTabSz="1285875"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1081" name="Body Level One…"/>
          <p:cNvSpPr txBox="1"/>
          <p:nvPr>
            <p:ph type="body" idx="1"/>
          </p:nvPr>
        </p:nvSpPr>
        <p:spPr>
          <a:xfrm>
            <a:off x="3655218" y="549175"/>
            <a:ext cx="12360922" cy="12988232"/>
          </a:xfrm>
          <a:prstGeom prst="rect">
            <a:avLst/>
          </a:prstGeom>
        </p:spPr>
        <p:txBody>
          <a:bodyPr lIns="71437" tIns="71437" rIns="71437" bIns="71437"/>
          <a:lstStyle>
            <a:lvl1pPr marL="482203" indent="-482203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1pPr>
            <a:lvl2pPr marL="482203" indent="-25003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2pPr>
            <a:lvl3pPr marL="482203" indent="432196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3pPr>
            <a:lvl4pPr marL="482203" indent="889396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4pPr>
            <a:lvl5pPr marL="482203" indent="1346596" algn="l" defTabSz="1285875">
              <a:defRPr sz="2800">
                <a:solidFill>
                  <a:schemeClr val="accent3">
                    <a:lumOff val="-11199"/>
                  </a:scheme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82" name="Slide Number"/>
          <p:cNvSpPr txBox="1"/>
          <p:nvPr>
            <p:ph type="sldNum" sz="quarter" idx="2"/>
          </p:nvPr>
        </p:nvSpPr>
        <p:spPr>
          <a:xfrm>
            <a:off x="11887199" y="12344399"/>
            <a:ext cx="4267201" cy="736601"/>
          </a:xfrm>
          <a:prstGeom prst="rect">
            <a:avLst/>
          </a:prstGeom>
        </p:spPr>
        <p:txBody>
          <a:bodyPr lIns="64293" tIns="64293" rIns="64293" bIns="64293" anchor="ctr"/>
          <a:lstStyle>
            <a:lvl1pPr algn="r" defTabSz="1285875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19.xml"/><Relationship Id="rId21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1.xml"/><Relationship Id="rId23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23.xml"/><Relationship Id="rId25" Type="http://schemas.openxmlformats.org/officeDocument/2006/relationships/slideLayout" Target="../slideLayouts/slideLayout24.xml"/><Relationship Id="rId26" Type="http://schemas.openxmlformats.org/officeDocument/2006/relationships/slideLayout" Target="../slideLayouts/slideLayout25.xml"/><Relationship Id="rId27" Type="http://schemas.openxmlformats.org/officeDocument/2006/relationships/slideLayout" Target="../slideLayouts/slideLayout26.xml"/><Relationship Id="rId28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8.xml"/><Relationship Id="rId30" Type="http://schemas.openxmlformats.org/officeDocument/2006/relationships/slideLayout" Target="../slideLayouts/slideLayout29.xml"/><Relationship Id="rId31" Type="http://schemas.openxmlformats.org/officeDocument/2006/relationships/slideLayout" Target="../slideLayouts/slideLayout30.xml"/><Relationship Id="rId32" Type="http://schemas.openxmlformats.org/officeDocument/2006/relationships/slideLayout" Target="../slideLayouts/slideLayout31.xml"/><Relationship Id="rId33" Type="http://schemas.openxmlformats.org/officeDocument/2006/relationships/slideLayout" Target="../slideLayouts/slideLayout32.xml"/><Relationship Id="rId34" Type="http://schemas.openxmlformats.org/officeDocument/2006/relationships/slideLayout" Target="../slideLayouts/slideLayout33.xml"/><Relationship Id="rId35" Type="http://schemas.openxmlformats.org/officeDocument/2006/relationships/slideLayout" Target="../slideLayouts/slideLayout34.xml"/><Relationship Id="rId36" Type="http://schemas.openxmlformats.org/officeDocument/2006/relationships/slideLayout" Target="../slideLayouts/slideLayout35.xml"/><Relationship Id="rId37" Type="http://schemas.openxmlformats.org/officeDocument/2006/relationships/slideLayout" Target="../slideLayouts/slideLayout36.xml"/><Relationship Id="rId38" Type="http://schemas.openxmlformats.org/officeDocument/2006/relationships/slideLayout" Target="../slideLayouts/slideLayout37.xml"/><Relationship Id="rId39" Type="http://schemas.openxmlformats.org/officeDocument/2006/relationships/slideLayout" Target="../slideLayouts/slideLayout38.xml"/><Relationship Id="rId40" Type="http://schemas.openxmlformats.org/officeDocument/2006/relationships/slideLayout" Target="../slideLayouts/slideLayout39.xml"/><Relationship Id="rId41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1.xml"/><Relationship Id="rId43" Type="http://schemas.openxmlformats.org/officeDocument/2006/relationships/slideLayout" Target="../slideLayouts/slideLayout42.xml"/><Relationship Id="rId44" Type="http://schemas.openxmlformats.org/officeDocument/2006/relationships/slideLayout" Target="../slideLayouts/slideLayout43.xml"/><Relationship Id="rId45" Type="http://schemas.openxmlformats.org/officeDocument/2006/relationships/slideLayout" Target="../slideLayouts/slideLayout44.xml"/><Relationship Id="rId46" Type="http://schemas.openxmlformats.org/officeDocument/2006/relationships/slideLayout" Target="../slideLayouts/slideLayout45.xml"/><Relationship Id="rId47" Type="http://schemas.openxmlformats.org/officeDocument/2006/relationships/slideLayout" Target="../slideLayouts/slideLayout46.xml"/><Relationship Id="rId48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8.xml"/><Relationship Id="rId50" Type="http://schemas.openxmlformats.org/officeDocument/2006/relationships/slideLayout" Target="../slideLayouts/slideLayout49.xml"/><Relationship Id="rId51" Type="http://schemas.openxmlformats.org/officeDocument/2006/relationships/slideLayout" Target="../slideLayouts/slideLayout50.xml"/><Relationship Id="rId52" Type="http://schemas.openxmlformats.org/officeDocument/2006/relationships/slideLayout" Target="../slideLayouts/slideLayout51.xml"/><Relationship Id="rId53" Type="http://schemas.openxmlformats.org/officeDocument/2006/relationships/slideLayout" Target="../slideLayouts/slideLayout52.xml"/><Relationship Id="rId54" Type="http://schemas.openxmlformats.org/officeDocument/2006/relationships/slideLayout" Target="../slideLayouts/slideLayout53.xml"/><Relationship Id="rId55" Type="http://schemas.openxmlformats.org/officeDocument/2006/relationships/slideLayout" Target="../slideLayouts/slideLayout54.xml"/><Relationship Id="rId56" Type="http://schemas.openxmlformats.org/officeDocument/2006/relationships/slideLayout" Target="../slideLayouts/slideLayout55.xml"/><Relationship Id="rId57" Type="http://schemas.openxmlformats.org/officeDocument/2006/relationships/slideLayout" Target="../slideLayouts/slideLayout56.xml"/><Relationship Id="rId58" Type="http://schemas.openxmlformats.org/officeDocument/2006/relationships/slideLayout" Target="../slideLayouts/slideLayout57.xml"/><Relationship Id="rId59" Type="http://schemas.openxmlformats.org/officeDocument/2006/relationships/slideLayout" Target="../slideLayouts/slideLayout58.xml"/><Relationship Id="rId60" Type="http://schemas.openxmlformats.org/officeDocument/2006/relationships/slideLayout" Target="../slideLayouts/slideLayout59.xml"/><Relationship Id="rId61" Type="http://schemas.openxmlformats.org/officeDocument/2006/relationships/slideLayout" Target="../slideLayouts/slideLayout60.xml"/><Relationship Id="rId62" Type="http://schemas.openxmlformats.org/officeDocument/2006/relationships/slideLayout" Target="../slideLayouts/slideLayout61.xml"/><Relationship Id="rId63" Type="http://schemas.openxmlformats.org/officeDocument/2006/relationships/slideLayout" Target="../slideLayouts/slideLayout62.xml"/><Relationship Id="rId64" Type="http://schemas.openxmlformats.org/officeDocument/2006/relationships/slideLayout" Target="../slideLayouts/slideLayout63.xml"/><Relationship Id="rId65" Type="http://schemas.openxmlformats.org/officeDocument/2006/relationships/slideLayout" Target="../slideLayouts/slideLayout64.xml"/><Relationship Id="rId66" Type="http://schemas.openxmlformats.org/officeDocument/2006/relationships/slideLayout" Target="../slideLayouts/slideLayout65.xml"/><Relationship Id="rId67" Type="http://schemas.openxmlformats.org/officeDocument/2006/relationships/slideLayout" Target="../slideLayouts/slideLayout66.xml"/><Relationship Id="rId68" Type="http://schemas.openxmlformats.org/officeDocument/2006/relationships/slideLayout" Target="../slideLayouts/slideLayout67.xml"/><Relationship Id="rId69" Type="http://schemas.openxmlformats.org/officeDocument/2006/relationships/slideLayout" Target="../slideLayouts/slideLayout68.xml"/><Relationship Id="rId70" Type="http://schemas.openxmlformats.org/officeDocument/2006/relationships/slideLayout" Target="../slideLayouts/slideLayout69.xml"/><Relationship Id="rId71" Type="http://schemas.openxmlformats.org/officeDocument/2006/relationships/slideLayout" Target="../slideLayouts/slideLayout70.xml"/><Relationship Id="rId72" Type="http://schemas.openxmlformats.org/officeDocument/2006/relationships/slideLayout" Target="../slideLayouts/slideLayout71.xml"/><Relationship Id="rId73" Type="http://schemas.openxmlformats.org/officeDocument/2006/relationships/slideLayout" Target="../slideLayouts/slideLayout72.xml"/><Relationship Id="rId74" Type="http://schemas.openxmlformats.org/officeDocument/2006/relationships/slideLayout" Target="../slideLayouts/slideLayout73.xml"/><Relationship Id="rId75" Type="http://schemas.openxmlformats.org/officeDocument/2006/relationships/slideLayout" Target="../slideLayouts/slideLayout74.xml"/><Relationship Id="rId76" Type="http://schemas.openxmlformats.org/officeDocument/2006/relationships/slideLayout" Target="../slideLayouts/slideLayout75.xml"/><Relationship Id="rId77" Type="http://schemas.openxmlformats.org/officeDocument/2006/relationships/slideLayout" Target="../slideLayouts/slideLayout76.xml"/><Relationship Id="rId78" Type="http://schemas.openxmlformats.org/officeDocument/2006/relationships/slideLayout" Target="../slideLayouts/slideLayout77.xml"/><Relationship Id="rId79" Type="http://schemas.openxmlformats.org/officeDocument/2006/relationships/slideLayout" Target="../slideLayouts/slideLayout78.xml"/><Relationship Id="rId80" Type="http://schemas.openxmlformats.org/officeDocument/2006/relationships/slideLayout" Target="../slideLayouts/slideLayout79.xml"/><Relationship Id="rId81" Type="http://schemas.openxmlformats.org/officeDocument/2006/relationships/slideLayout" Target="../slideLayouts/slideLayout80.xml"/><Relationship Id="rId82" Type="http://schemas.openxmlformats.org/officeDocument/2006/relationships/slideLayout" Target="../slideLayouts/slideLayout81.xml"/><Relationship Id="rId83" Type="http://schemas.openxmlformats.org/officeDocument/2006/relationships/slideLayout" Target="../slideLayouts/slideLayout82.xml"/><Relationship Id="rId84" Type="http://schemas.openxmlformats.org/officeDocument/2006/relationships/slideLayout" Target="../slideLayouts/slideLayout83.xml"/><Relationship Id="rId85" Type="http://schemas.openxmlformats.org/officeDocument/2006/relationships/slideLayout" Target="../slideLayouts/slideLayout84.xml"/><Relationship Id="rId86" Type="http://schemas.openxmlformats.org/officeDocument/2006/relationships/slideLayout" Target="../slideLayouts/slideLayout85.xml"/><Relationship Id="rId87" Type="http://schemas.openxmlformats.org/officeDocument/2006/relationships/slideLayout" Target="../slideLayouts/slideLayout86.xml"/><Relationship Id="rId88" Type="http://schemas.openxmlformats.org/officeDocument/2006/relationships/slideLayout" Target="../slideLayouts/slideLayout87.xml"/><Relationship Id="rId89" Type="http://schemas.openxmlformats.org/officeDocument/2006/relationships/slideLayout" Target="../slideLayouts/slideLayout88.xml"/><Relationship Id="rId90" Type="http://schemas.openxmlformats.org/officeDocument/2006/relationships/slideLayout" Target="../slideLayouts/slideLayout89.xml"/><Relationship Id="rId91" Type="http://schemas.openxmlformats.org/officeDocument/2006/relationships/slideLayout" Target="../slideLayouts/slideLayout90.xml"/><Relationship Id="rId92" Type="http://schemas.openxmlformats.org/officeDocument/2006/relationships/slideLayout" Target="../slideLayouts/slideLayout91.xml"/><Relationship Id="rId93" Type="http://schemas.openxmlformats.org/officeDocument/2006/relationships/slideLayout" Target="../slideLayouts/slideLayout92.xml"/><Relationship Id="rId94" Type="http://schemas.openxmlformats.org/officeDocument/2006/relationships/slideLayout" Target="../slideLayouts/slideLayout93.xml"/><Relationship Id="rId95" Type="http://schemas.openxmlformats.org/officeDocument/2006/relationships/slideLayout" Target="../slideLayouts/slideLayout94.xml"/><Relationship Id="rId96" Type="http://schemas.openxmlformats.org/officeDocument/2006/relationships/slideLayout" Target="../slideLayouts/slideLayout95.xml"/><Relationship Id="rId97" Type="http://schemas.openxmlformats.org/officeDocument/2006/relationships/slideLayout" Target="../slideLayouts/slideLayout96.xml"/><Relationship Id="rId98" Type="http://schemas.openxmlformats.org/officeDocument/2006/relationships/slideLayout" Target="../slideLayouts/slideLayout97.xml"/><Relationship Id="rId99" Type="http://schemas.openxmlformats.org/officeDocument/2006/relationships/slideLayout" Target="../slideLayouts/slideLayout98.xml"/><Relationship Id="rId100" Type="http://schemas.openxmlformats.org/officeDocument/2006/relationships/slideLayout" Target="../slideLayouts/slideLayout99.xml"/><Relationship Id="rId101" Type="http://schemas.openxmlformats.org/officeDocument/2006/relationships/slideLayout" Target="../slideLayouts/slideLayout100.xml"/><Relationship Id="rId102" Type="http://schemas.openxmlformats.org/officeDocument/2006/relationships/slideLayout" Target="../slideLayouts/slideLayout101.xml"/><Relationship Id="rId103" Type="http://schemas.openxmlformats.org/officeDocument/2006/relationships/slideLayout" Target="../slideLayouts/slideLayout102.xml"/><Relationship Id="rId104" Type="http://schemas.openxmlformats.org/officeDocument/2006/relationships/slideLayout" Target="../slideLayouts/slideLayout103.xml"/><Relationship Id="rId105" Type="http://schemas.openxmlformats.org/officeDocument/2006/relationships/slideLayout" Target="../slideLayouts/slideLayout104.xml"/><Relationship Id="rId106" Type="http://schemas.openxmlformats.org/officeDocument/2006/relationships/slideLayout" Target="../slideLayouts/slideLayout105.xml"/><Relationship Id="rId107" Type="http://schemas.openxmlformats.org/officeDocument/2006/relationships/slideLayout" Target="../slideLayouts/slideLayout106.xml"/><Relationship Id="rId108" Type="http://schemas.openxmlformats.org/officeDocument/2006/relationships/slideLayout" Target="../slideLayouts/slideLayout107.xml"/><Relationship Id="rId109" Type="http://schemas.openxmlformats.org/officeDocument/2006/relationships/slideLayout" Target="../slideLayouts/slideLayout108.xml"/><Relationship Id="rId110" Type="http://schemas.openxmlformats.org/officeDocument/2006/relationships/slideLayout" Target="../slideLayouts/slideLayout109.xml"/><Relationship Id="rId111" Type="http://schemas.openxmlformats.org/officeDocument/2006/relationships/slideLayout" Target="../slideLayouts/slideLayout110.xml"/><Relationship Id="rId112" Type="http://schemas.openxmlformats.org/officeDocument/2006/relationships/slideLayout" Target="../slideLayouts/slideLayout111.xml"/><Relationship Id="rId113" Type="http://schemas.openxmlformats.org/officeDocument/2006/relationships/slideLayout" Target="../slideLayouts/slideLayout112.xml"/><Relationship Id="rId114" Type="http://schemas.openxmlformats.org/officeDocument/2006/relationships/slideLayout" Target="../slideLayouts/slideLayout113.xml"/><Relationship Id="rId115" Type="http://schemas.openxmlformats.org/officeDocument/2006/relationships/slideLayout" Target="../slideLayouts/slideLayout114.xml"/><Relationship Id="rId116" Type="http://schemas.openxmlformats.org/officeDocument/2006/relationships/slideLayout" Target="../slideLayouts/slideLayout115.xml"/><Relationship Id="rId117" Type="http://schemas.openxmlformats.org/officeDocument/2006/relationships/slideLayout" Target="../slideLayouts/slideLayout116.xml"/><Relationship Id="rId118" Type="http://schemas.openxmlformats.org/officeDocument/2006/relationships/slideLayout" Target="../slideLayouts/slideLayout117.xml"/><Relationship Id="rId119" Type="http://schemas.openxmlformats.org/officeDocument/2006/relationships/slideLayout" Target="../slideLayouts/slideLayout118.xml"/><Relationship Id="rId120" Type="http://schemas.openxmlformats.org/officeDocument/2006/relationships/slideLayout" Target="../slideLayouts/slideLayout119.xml"/><Relationship Id="rId121" Type="http://schemas.openxmlformats.org/officeDocument/2006/relationships/slideLayout" Target="../slideLayouts/slideLayout120.xml"/><Relationship Id="rId122" Type="http://schemas.openxmlformats.org/officeDocument/2006/relationships/slideLayout" Target="../slideLayouts/slideLayout121.xml"/><Relationship Id="rId123" Type="http://schemas.openxmlformats.org/officeDocument/2006/relationships/slideLayout" Target="../slideLayouts/slideLayout122.xml"/><Relationship Id="rId124" Type="http://schemas.openxmlformats.org/officeDocument/2006/relationships/slideLayout" Target="../slideLayouts/slideLayout123.xml"/><Relationship Id="rId125" Type="http://schemas.openxmlformats.org/officeDocument/2006/relationships/slideLayout" Target="../slideLayouts/slideLayout124.xml"/><Relationship Id="rId126" Type="http://schemas.openxmlformats.org/officeDocument/2006/relationships/slideLayout" Target="../slideLayouts/slideLayout125.xml"/><Relationship Id="rId127" Type="http://schemas.openxmlformats.org/officeDocument/2006/relationships/slideLayout" Target="../slideLayouts/slideLayout126.xml"/><Relationship Id="rId128" Type="http://schemas.openxmlformats.org/officeDocument/2006/relationships/slideLayout" Target="../slideLayouts/slideLayout127.xml"/><Relationship Id="rId129" Type="http://schemas.openxmlformats.org/officeDocument/2006/relationships/slideLayout" Target="../slideLayouts/slideLayout128.xml"/><Relationship Id="rId130" Type="http://schemas.openxmlformats.org/officeDocument/2006/relationships/slideLayout" Target="../slideLayouts/slideLayout129.xml"/><Relationship Id="rId131" Type="http://schemas.openxmlformats.org/officeDocument/2006/relationships/slideLayout" Target="../slideLayouts/slideLayout130.xml"/><Relationship Id="rId132" Type="http://schemas.openxmlformats.org/officeDocument/2006/relationships/slideLayout" Target="../slideLayouts/slideLayout131.xml"/><Relationship Id="rId133" Type="http://schemas.openxmlformats.org/officeDocument/2006/relationships/slideLayout" Target="../slideLayouts/slideLayout132.xml"/><Relationship Id="rId134" Type="http://schemas.openxmlformats.org/officeDocument/2006/relationships/slideLayout" Target="../slideLayouts/slideLayout133.xml"/><Relationship Id="rId135" Type="http://schemas.openxmlformats.org/officeDocument/2006/relationships/slideLayout" Target="../slideLayouts/slideLayout134.xml"/><Relationship Id="rId136" Type="http://schemas.openxmlformats.org/officeDocument/2006/relationships/slideLayout" Target="../slideLayouts/slideLayout135.xml"/><Relationship Id="rId137" Type="http://schemas.openxmlformats.org/officeDocument/2006/relationships/slideLayout" Target="../slideLayouts/slideLayout136.xml"/><Relationship Id="rId138" Type="http://schemas.openxmlformats.org/officeDocument/2006/relationships/slideLayout" Target="../slideLayouts/slideLayout137.xml"/><Relationship Id="rId139" Type="http://schemas.openxmlformats.org/officeDocument/2006/relationships/slideLayout" Target="../slideLayouts/slideLayout138.xml"/><Relationship Id="rId140" Type="http://schemas.openxmlformats.org/officeDocument/2006/relationships/slideLayout" Target="../slideLayouts/slideLayout139.xml"/><Relationship Id="rId141" Type="http://schemas.openxmlformats.org/officeDocument/2006/relationships/slideLayout" Target="../slideLayouts/slideLayout140.xml"/><Relationship Id="rId142" Type="http://schemas.openxmlformats.org/officeDocument/2006/relationships/slideLayout" Target="../slideLayouts/slideLayout141.xml"/><Relationship Id="rId143" Type="http://schemas.openxmlformats.org/officeDocument/2006/relationships/slideLayout" Target="../slideLayouts/slideLayout142.xml"/><Relationship Id="rId144" Type="http://schemas.openxmlformats.org/officeDocument/2006/relationships/slideLayout" Target="../slideLayouts/slideLayout143.xml"/><Relationship Id="rId145" Type="http://schemas.openxmlformats.org/officeDocument/2006/relationships/slideLayout" Target="../slideLayouts/slideLayout144.xml"/><Relationship Id="rId146" Type="http://schemas.openxmlformats.org/officeDocument/2006/relationships/slideLayout" Target="../slideLayouts/slideLayout145.xml"/><Relationship Id="rId147" Type="http://schemas.openxmlformats.org/officeDocument/2006/relationships/slideLayout" Target="../slideLayouts/slideLayout146.xml"/><Relationship Id="rId148" Type="http://schemas.openxmlformats.org/officeDocument/2006/relationships/slideLayout" Target="../slideLayouts/slideLayout147.xml"/><Relationship Id="rId149" Type="http://schemas.openxmlformats.org/officeDocument/2006/relationships/slideLayout" Target="../slideLayouts/slideLayout148.xml"/><Relationship Id="rId150" Type="http://schemas.openxmlformats.org/officeDocument/2006/relationships/slideLayout" Target="../slideLayouts/slideLayout149.xml"/><Relationship Id="rId151" Type="http://schemas.openxmlformats.org/officeDocument/2006/relationships/slideLayout" Target="../slideLayouts/slideLayout150.xml"/><Relationship Id="rId152" Type="http://schemas.openxmlformats.org/officeDocument/2006/relationships/slideLayout" Target="../slideLayouts/slideLayout151.xml"/><Relationship Id="rId153" Type="http://schemas.openxmlformats.org/officeDocument/2006/relationships/slideLayout" Target="../slideLayouts/slideLayout152.xml"/><Relationship Id="rId154" Type="http://schemas.openxmlformats.org/officeDocument/2006/relationships/slideLayout" Target="../slideLayouts/slideLayout153.xml"/><Relationship Id="rId155" Type="http://schemas.openxmlformats.org/officeDocument/2006/relationships/slideLayout" Target="../slideLayouts/slideLayout154.xml"/><Relationship Id="rId156" Type="http://schemas.openxmlformats.org/officeDocument/2006/relationships/slideLayout" Target="../slideLayouts/slideLayout155.xml"/><Relationship Id="rId157" Type="http://schemas.openxmlformats.org/officeDocument/2006/relationships/slideLayout" Target="../slideLayouts/slideLayout156.xml"/><Relationship Id="rId158" Type="http://schemas.openxmlformats.org/officeDocument/2006/relationships/slideLayout" Target="../slideLayouts/slideLayout157.xml"/><Relationship Id="rId159" Type="http://schemas.openxmlformats.org/officeDocument/2006/relationships/slideLayout" Target="../slideLayouts/slideLayout158.xml"/><Relationship Id="rId160" Type="http://schemas.openxmlformats.org/officeDocument/2006/relationships/slideLayout" Target="../slideLayouts/slideLayout159.xml"/><Relationship Id="rId161" Type="http://schemas.openxmlformats.org/officeDocument/2006/relationships/slideLayout" Target="../slideLayouts/slideLayout160.xml"/><Relationship Id="rId162" Type="http://schemas.openxmlformats.org/officeDocument/2006/relationships/slideLayout" Target="../slideLayouts/slideLayout161.xml"/><Relationship Id="rId163" Type="http://schemas.openxmlformats.org/officeDocument/2006/relationships/slideLayout" Target="../slideLayouts/slideLayout162.xml"/><Relationship Id="rId164" Type="http://schemas.openxmlformats.org/officeDocument/2006/relationships/slideLayout" Target="../slideLayouts/slideLayout163.xml"/><Relationship Id="rId165" Type="http://schemas.openxmlformats.org/officeDocument/2006/relationships/slideLayout" Target="../slideLayouts/slideLayout164.xml"/><Relationship Id="rId166" Type="http://schemas.openxmlformats.org/officeDocument/2006/relationships/slideLayout" Target="../slideLayouts/slideLayout165.xml"/><Relationship Id="rId167" Type="http://schemas.openxmlformats.org/officeDocument/2006/relationships/slideLayout" Target="../slideLayouts/slideLayout166.xml"/><Relationship Id="rId168" Type="http://schemas.openxmlformats.org/officeDocument/2006/relationships/slideLayout" Target="../slideLayouts/slideLayout167.xml"/><Relationship Id="rId169" Type="http://schemas.openxmlformats.org/officeDocument/2006/relationships/slideLayout" Target="../slideLayouts/slideLayout168.xml"/><Relationship Id="rId170" Type="http://schemas.openxmlformats.org/officeDocument/2006/relationships/slideLayout" Target="../slideLayouts/slideLayout169.xml"/><Relationship Id="rId171" Type="http://schemas.openxmlformats.org/officeDocument/2006/relationships/slideLayout" Target="../slideLayouts/slideLayout170.xml"/><Relationship Id="rId172" Type="http://schemas.openxmlformats.org/officeDocument/2006/relationships/slideLayout" Target="../slideLayouts/slideLayout171.xml"/><Relationship Id="rId173" Type="http://schemas.openxmlformats.org/officeDocument/2006/relationships/slideLayout" Target="../slideLayouts/slideLayout172.xml"/><Relationship Id="rId174" Type="http://schemas.openxmlformats.org/officeDocument/2006/relationships/slideLayout" Target="../slideLayouts/slideLayout173.xml"/><Relationship Id="rId175" Type="http://schemas.openxmlformats.org/officeDocument/2006/relationships/slideLayout" Target="../slideLayouts/slideLayout174.xml"/><Relationship Id="rId176" Type="http://schemas.openxmlformats.org/officeDocument/2006/relationships/slideLayout" Target="../slideLayouts/slideLayout175.xml"/><Relationship Id="rId177" Type="http://schemas.openxmlformats.org/officeDocument/2006/relationships/slideLayout" Target="../slideLayouts/slideLayout176.xml"/><Relationship Id="rId178" Type="http://schemas.openxmlformats.org/officeDocument/2006/relationships/slideLayout" Target="../slideLayouts/slideLayout177.xml"/><Relationship Id="rId179" Type="http://schemas.openxmlformats.org/officeDocument/2006/relationships/slideLayout" Target="../slideLayouts/slideLayout178.xml"/><Relationship Id="rId180" Type="http://schemas.openxmlformats.org/officeDocument/2006/relationships/slideLayout" Target="../slideLayouts/slideLayout179.xml"/><Relationship Id="rId181" Type="http://schemas.openxmlformats.org/officeDocument/2006/relationships/slideLayout" Target="../slideLayouts/slideLayout180.xml"/><Relationship Id="rId182" Type="http://schemas.openxmlformats.org/officeDocument/2006/relationships/slideLayout" Target="../slideLayouts/slideLayout181.xml"/><Relationship Id="rId183" Type="http://schemas.openxmlformats.org/officeDocument/2006/relationships/slideLayout" Target="../slideLayouts/slideLayout182.xml"/><Relationship Id="rId184" Type="http://schemas.openxmlformats.org/officeDocument/2006/relationships/slideLayout" Target="../slideLayouts/slideLayout183.xml"/><Relationship Id="rId185" Type="http://schemas.openxmlformats.org/officeDocument/2006/relationships/slideLayout" Target="../slideLayouts/slideLayout184.xml"/><Relationship Id="rId186" Type="http://schemas.openxmlformats.org/officeDocument/2006/relationships/slideLayout" Target="../slideLayouts/slideLayout185.xml"/><Relationship Id="rId187" Type="http://schemas.openxmlformats.org/officeDocument/2006/relationships/slideLayout" Target="../slideLayouts/slideLayout186.xml"/><Relationship Id="rId188" Type="http://schemas.openxmlformats.org/officeDocument/2006/relationships/slideLayout" Target="../slideLayouts/slideLayout187.xml"/><Relationship Id="rId189" Type="http://schemas.openxmlformats.org/officeDocument/2006/relationships/slideLayout" Target="../slideLayouts/slideLayout188.xml"/><Relationship Id="rId190" Type="http://schemas.openxmlformats.org/officeDocument/2006/relationships/slideLayout" Target="../slideLayouts/slideLayout189.xml"/><Relationship Id="rId191" Type="http://schemas.openxmlformats.org/officeDocument/2006/relationships/slideLayout" Target="../slideLayouts/slideLayout190.xml"/><Relationship Id="rId192" Type="http://schemas.openxmlformats.org/officeDocument/2006/relationships/slideLayout" Target="../slideLayouts/slideLayout191.xml"/><Relationship Id="rId193" Type="http://schemas.openxmlformats.org/officeDocument/2006/relationships/slideLayout" Target="../slideLayouts/slideLayout192.xml"/><Relationship Id="rId194" Type="http://schemas.openxmlformats.org/officeDocument/2006/relationships/slideLayout" Target="../slideLayouts/slideLayout193.xml"/><Relationship Id="rId195" Type="http://schemas.openxmlformats.org/officeDocument/2006/relationships/slideLayout" Target="../slideLayouts/slideLayout194.xml"/><Relationship Id="rId196" Type="http://schemas.openxmlformats.org/officeDocument/2006/relationships/slideLayout" Target="../slideLayouts/slideLayout195.xml"/><Relationship Id="rId197" Type="http://schemas.openxmlformats.org/officeDocument/2006/relationships/slideLayout" Target="../slideLayouts/slideLayout196.xml"/><Relationship Id="rId198" Type="http://schemas.openxmlformats.org/officeDocument/2006/relationships/slideLayout" Target="../slideLayouts/slideLayout197.xml"/><Relationship Id="rId199" Type="http://schemas.openxmlformats.org/officeDocument/2006/relationships/slideLayout" Target="../slideLayouts/slideLayout198.xml"/><Relationship Id="rId200" Type="http://schemas.openxmlformats.org/officeDocument/2006/relationships/slideLayout" Target="../slideLayouts/slideLayout199.xml"/><Relationship Id="rId201" Type="http://schemas.openxmlformats.org/officeDocument/2006/relationships/slideLayout" Target="../slideLayouts/slideLayout200.xml"/><Relationship Id="rId202" Type="http://schemas.openxmlformats.org/officeDocument/2006/relationships/slideLayout" Target="../slideLayouts/slideLayout201.xml"/><Relationship Id="rId203" Type="http://schemas.openxmlformats.org/officeDocument/2006/relationships/slideLayout" Target="../slideLayouts/slideLayout202.xml"/><Relationship Id="rId204" Type="http://schemas.openxmlformats.org/officeDocument/2006/relationships/slideLayout" Target="../slideLayouts/slideLayout203.xml"/><Relationship Id="rId205" Type="http://schemas.openxmlformats.org/officeDocument/2006/relationships/slideLayout" Target="../slideLayouts/slideLayout204.xml"/><Relationship Id="rId206" Type="http://schemas.openxmlformats.org/officeDocument/2006/relationships/slideLayout" Target="../slideLayouts/slideLayout205.xml"/><Relationship Id="rId207" Type="http://schemas.openxmlformats.org/officeDocument/2006/relationships/slideLayout" Target="../slideLayouts/slideLayout206.xml"/><Relationship Id="rId208" Type="http://schemas.openxmlformats.org/officeDocument/2006/relationships/slideLayout" Target="../slideLayouts/slideLayout207.xml"/><Relationship Id="rId209" Type="http://schemas.openxmlformats.org/officeDocument/2006/relationships/slideLayout" Target="../slideLayouts/slideLayout208.xml"/><Relationship Id="rId210" Type="http://schemas.openxmlformats.org/officeDocument/2006/relationships/slideLayout" Target="../slideLayouts/slideLayout209.xml"/><Relationship Id="rId211" Type="http://schemas.openxmlformats.org/officeDocument/2006/relationships/slideLayout" Target="../slideLayouts/slideLayout210.xml"/><Relationship Id="rId212" Type="http://schemas.openxmlformats.org/officeDocument/2006/relationships/slideLayout" Target="../slideLayouts/slideLayout21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chemeClr val="accent3">
            <a:lumOff val="44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defTabSz="825500">
              <a:defRPr sz="2400">
                <a:latin typeface="+mj-lt"/>
                <a:ea typeface="+mj-ea"/>
                <a:cs typeface="+mj-cs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  <p:sldLayoutId id="2147483699" r:id="rId52"/>
    <p:sldLayoutId id="2147483700" r:id="rId53"/>
    <p:sldLayoutId id="2147483701" r:id="rId54"/>
    <p:sldLayoutId id="2147483702" r:id="rId55"/>
    <p:sldLayoutId id="2147483703" r:id="rId56"/>
    <p:sldLayoutId id="2147483704" r:id="rId57"/>
    <p:sldLayoutId id="2147483705" r:id="rId58"/>
    <p:sldLayoutId id="2147483706" r:id="rId59"/>
    <p:sldLayoutId id="2147483707" r:id="rId60"/>
    <p:sldLayoutId id="2147483708" r:id="rId61"/>
    <p:sldLayoutId id="2147483709" r:id="rId62"/>
    <p:sldLayoutId id="2147483710" r:id="rId63"/>
    <p:sldLayoutId id="2147483711" r:id="rId64"/>
    <p:sldLayoutId id="2147483712" r:id="rId65"/>
    <p:sldLayoutId id="2147483713" r:id="rId66"/>
    <p:sldLayoutId id="2147483714" r:id="rId67"/>
    <p:sldLayoutId id="2147483715" r:id="rId68"/>
    <p:sldLayoutId id="2147483716" r:id="rId69"/>
    <p:sldLayoutId id="2147483717" r:id="rId70"/>
    <p:sldLayoutId id="2147483718" r:id="rId71"/>
    <p:sldLayoutId id="2147483719" r:id="rId72"/>
    <p:sldLayoutId id="2147483720" r:id="rId73"/>
    <p:sldLayoutId id="2147483721" r:id="rId74"/>
    <p:sldLayoutId id="2147483722" r:id="rId75"/>
    <p:sldLayoutId id="2147483723" r:id="rId76"/>
    <p:sldLayoutId id="2147483724" r:id="rId77"/>
    <p:sldLayoutId id="2147483725" r:id="rId78"/>
    <p:sldLayoutId id="2147483726" r:id="rId79"/>
    <p:sldLayoutId id="2147483727" r:id="rId80"/>
    <p:sldLayoutId id="2147483728" r:id="rId81"/>
    <p:sldLayoutId id="2147483729" r:id="rId82"/>
    <p:sldLayoutId id="2147483730" r:id="rId83"/>
    <p:sldLayoutId id="2147483731" r:id="rId84"/>
    <p:sldLayoutId id="2147483732" r:id="rId85"/>
    <p:sldLayoutId id="2147483733" r:id="rId86"/>
    <p:sldLayoutId id="2147483734" r:id="rId87"/>
    <p:sldLayoutId id="2147483735" r:id="rId88"/>
    <p:sldLayoutId id="2147483736" r:id="rId89"/>
    <p:sldLayoutId id="2147483737" r:id="rId90"/>
    <p:sldLayoutId id="2147483738" r:id="rId91"/>
    <p:sldLayoutId id="2147483739" r:id="rId92"/>
    <p:sldLayoutId id="2147483740" r:id="rId93"/>
    <p:sldLayoutId id="2147483741" r:id="rId94"/>
    <p:sldLayoutId id="2147483742" r:id="rId95"/>
    <p:sldLayoutId id="2147483743" r:id="rId96"/>
    <p:sldLayoutId id="2147483744" r:id="rId97"/>
    <p:sldLayoutId id="2147483745" r:id="rId98"/>
    <p:sldLayoutId id="2147483746" r:id="rId99"/>
    <p:sldLayoutId id="2147483747" r:id="rId100"/>
    <p:sldLayoutId id="2147483748" r:id="rId101"/>
    <p:sldLayoutId id="2147483749" r:id="rId102"/>
    <p:sldLayoutId id="2147483750" r:id="rId103"/>
    <p:sldLayoutId id="2147483751" r:id="rId104"/>
    <p:sldLayoutId id="2147483752" r:id="rId105"/>
    <p:sldLayoutId id="2147483753" r:id="rId106"/>
    <p:sldLayoutId id="2147483754" r:id="rId107"/>
    <p:sldLayoutId id="2147483755" r:id="rId108"/>
    <p:sldLayoutId id="2147483756" r:id="rId109"/>
    <p:sldLayoutId id="2147483757" r:id="rId110"/>
    <p:sldLayoutId id="2147483758" r:id="rId111"/>
    <p:sldLayoutId id="2147483759" r:id="rId112"/>
    <p:sldLayoutId id="2147483760" r:id="rId113"/>
    <p:sldLayoutId id="2147483761" r:id="rId114"/>
    <p:sldLayoutId id="2147483762" r:id="rId115"/>
    <p:sldLayoutId id="2147483763" r:id="rId116"/>
    <p:sldLayoutId id="2147483764" r:id="rId117"/>
    <p:sldLayoutId id="2147483765" r:id="rId118"/>
    <p:sldLayoutId id="2147483766" r:id="rId119"/>
    <p:sldLayoutId id="2147483767" r:id="rId120"/>
    <p:sldLayoutId id="2147483768" r:id="rId121"/>
    <p:sldLayoutId id="2147483769" r:id="rId122"/>
    <p:sldLayoutId id="2147483770" r:id="rId123"/>
    <p:sldLayoutId id="2147483771" r:id="rId124"/>
    <p:sldLayoutId id="2147483772" r:id="rId125"/>
    <p:sldLayoutId id="2147483773" r:id="rId126"/>
    <p:sldLayoutId id="2147483774" r:id="rId127"/>
    <p:sldLayoutId id="2147483775" r:id="rId128"/>
    <p:sldLayoutId id="2147483776" r:id="rId129"/>
    <p:sldLayoutId id="2147483777" r:id="rId130"/>
    <p:sldLayoutId id="2147483778" r:id="rId131"/>
    <p:sldLayoutId id="2147483779" r:id="rId132"/>
    <p:sldLayoutId id="2147483780" r:id="rId133"/>
    <p:sldLayoutId id="2147483781" r:id="rId134"/>
    <p:sldLayoutId id="2147483782" r:id="rId135"/>
    <p:sldLayoutId id="2147483783" r:id="rId136"/>
    <p:sldLayoutId id="2147483784" r:id="rId137"/>
    <p:sldLayoutId id="2147483785" r:id="rId138"/>
    <p:sldLayoutId id="2147483786" r:id="rId139"/>
    <p:sldLayoutId id="2147483787" r:id="rId140"/>
    <p:sldLayoutId id="2147483788" r:id="rId141"/>
    <p:sldLayoutId id="2147483789" r:id="rId142"/>
    <p:sldLayoutId id="2147483790" r:id="rId143"/>
    <p:sldLayoutId id="2147483791" r:id="rId144"/>
    <p:sldLayoutId id="2147483792" r:id="rId145"/>
    <p:sldLayoutId id="2147483793" r:id="rId146"/>
    <p:sldLayoutId id="2147483794" r:id="rId147"/>
    <p:sldLayoutId id="2147483795" r:id="rId148"/>
    <p:sldLayoutId id="2147483796" r:id="rId149"/>
    <p:sldLayoutId id="2147483797" r:id="rId150"/>
    <p:sldLayoutId id="2147483798" r:id="rId151"/>
    <p:sldLayoutId id="2147483799" r:id="rId152"/>
    <p:sldLayoutId id="2147483800" r:id="rId153"/>
    <p:sldLayoutId id="2147483801" r:id="rId154"/>
    <p:sldLayoutId id="2147483802" r:id="rId155"/>
    <p:sldLayoutId id="2147483803" r:id="rId156"/>
    <p:sldLayoutId id="2147483804" r:id="rId157"/>
    <p:sldLayoutId id="2147483805" r:id="rId158"/>
    <p:sldLayoutId id="2147483806" r:id="rId159"/>
    <p:sldLayoutId id="2147483807" r:id="rId160"/>
    <p:sldLayoutId id="2147483808" r:id="rId161"/>
    <p:sldLayoutId id="2147483809" r:id="rId162"/>
    <p:sldLayoutId id="2147483810" r:id="rId163"/>
    <p:sldLayoutId id="2147483811" r:id="rId164"/>
    <p:sldLayoutId id="2147483812" r:id="rId165"/>
    <p:sldLayoutId id="2147483813" r:id="rId166"/>
    <p:sldLayoutId id="2147483814" r:id="rId167"/>
    <p:sldLayoutId id="2147483815" r:id="rId168"/>
    <p:sldLayoutId id="2147483816" r:id="rId169"/>
    <p:sldLayoutId id="2147483817" r:id="rId170"/>
    <p:sldLayoutId id="2147483818" r:id="rId171"/>
    <p:sldLayoutId id="2147483819" r:id="rId172"/>
    <p:sldLayoutId id="2147483820" r:id="rId173"/>
    <p:sldLayoutId id="2147483821" r:id="rId174"/>
    <p:sldLayoutId id="2147483822" r:id="rId175"/>
    <p:sldLayoutId id="2147483823" r:id="rId176"/>
    <p:sldLayoutId id="2147483824" r:id="rId177"/>
    <p:sldLayoutId id="2147483825" r:id="rId178"/>
    <p:sldLayoutId id="2147483826" r:id="rId179"/>
    <p:sldLayoutId id="2147483827" r:id="rId180"/>
    <p:sldLayoutId id="2147483828" r:id="rId181"/>
    <p:sldLayoutId id="2147483829" r:id="rId182"/>
    <p:sldLayoutId id="2147483830" r:id="rId183"/>
    <p:sldLayoutId id="2147483831" r:id="rId184"/>
    <p:sldLayoutId id="2147483832" r:id="rId185"/>
    <p:sldLayoutId id="2147483833" r:id="rId186"/>
    <p:sldLayoutId id="2147483834" r:id="rId187"/>
    <p:sldLayoutId id="2147483835" r:id="rId188"/>
    <p:sldLayoutId id="2147483836" r:id="rId189"/>
    <p:sldLayoutId id="2147483837" r:id="rId190"/>
    <p:sldLayoutId id="2147483838" r:id="rId191"/>
    <p:sldLayoutId id="2147483839" r:id="rId192"/>
    <p:sldLayoutId id="2147483840" r:id="rId193"/>
    <p:sldLayoutId id="2147483841" r:id="rId194"/>
    <p:sldLayoutId id="2147483842" r:id="rId195"/>
    <p:sldLayoutId id="2147483843" r:id="rId196"/>
    <p:sldLayoutId id="2147483844" r:id="rId197"/>
    <p:sldLayoutId id="2147483845" r:id="rId198"/>
    <p:sldLayoutId id="2147483846" r:id="rId199"/>
    <p:sldLayoutId id="2147483847" r:id="rId200"/>
    <p:sldLayoutId id="2147483848" r:id="rId201"/>
    <p:sldLayoutId id="2147483849" r:id="rId202"/>
    <p:sldLayoutId id="2147483850" r:id="rId203"/>
    <p:sldLayoutId id="2147483851" r:id="rId204"/>
    <p:sldLayoutId id="2147483852" r:id="rId205"/>
    <p:sldLayoutId id="2147483853" r:id="rId206"/>
    <p:sldLayoutId id="2147483854" r:id="rId207"/>
    <p:sldLayoutId id="2147483855" r:id="rId208"/>
    <p:sldLayoutId id="2147483856" r:id="rId209"/>
    <p:sldLayoutId id="2147483857" r:id="rId210"/>
    <p:sldLayoutId id="2147483858" r:id="rId211"/>
    <p:sldLayoutId id="2147483859" r:id="rId212"/>
  </p:sldLayoutIdLst>
  <p:transition xmlns:p14="http://schemas.microsoft.com/office/powerpoint/2010/main" spd="med" advClick="1"/>
  <p:txStyles>
    <p:title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j-lt"/>
          <a:ea typeface="+mj-ea"/>
          <a:cs typeface="+mj-cs"/>
          <a:sym typeface="Helvetica Neue Light"/>
        </a:defRPr>
      </a:lvl1pPr>
      <a:lvl2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j-lt"/>
          <a:ea typeface="+mj-ea"/>
          <a:cs typeface="+mj-cs"/>
          <a:sym typeface="Helvetica Neue Light"/>
        </a:defRPr>
      </a:lvl2pPr>
      <a:lvl3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j-lt"/>
          <a:ea typeface="+mj-ea"/>
          <a:cs typeface="+mj-cs"/>
          <a:sym typeface="Helvetica Neue Light"/>
        </a:defRPr>
      </a:lvl3pPr>
      <a:lvl4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j-lt"/>
          <a:ea typeface="+mj-ea"/>
          <a:cs typeface="+mj-cs"/>
          <a:sym typeface="Helvetica Neue Light"/>
        </a:defRPr>
      </a:lvl4pPr>
      <a:lvl5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j-lt"/>
          <a:ea typeface="+mj-ea"/>
          <a:cs typeface="+mj-cs"/>
          <a:sym typeface="Helvetica Neue Light"/>
        </a:defRPr>
      </a:lvl5pPr>
      <a:lvl6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j-lt"/>
          <a:ea typeface="+mj-ea"/>
          <a:cs typeface="+mj-cs"/>
          <a:sym typeface="Helvetica Neue Light"/>
        </a:defRPr>
      </a:lvl6pPr>
      <a:lvl7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j-lt"/>
          <a:ea typeface="+mj-ea"/>
          <a:cs typeface="+mj-cs"/>
          <a:sym typeface="Helvetica Neue Light"/>
        </a:defRPr>
      </a:lvl7pPr>
      <a:lvl8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j-lt"/>
          <a:ea typeface="+mj-ea"/>
          <a:cs typeface="+mj-cs"/>
          <a:sym typeface="Helvetica Neue Light"/>
        </a:defRPr>
      </a:lvl8pPr>
      <a:lvl9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j-lt"/>
          <a:ea typeface="+mj-ea"/>
          <a:cs typeface="+mj-cs"/>
          <a:sym typeface="Helvetica Neue Light"/>
        </a:defRPr>
      </a:lvl9pPr>
    </p:titleStyle>
    <p:body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4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4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4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4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4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0" marR="0" indent="355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4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0" marR="0" indent="711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4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0" marR="0" indent="1066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4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0" marR="0" indent="1422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4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11.xml"/><Relationship Id="rId2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8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7" Type="http://schemas.openxmlformats.org/officeDocument/2006/relationships/image" Target="../media/image14.png"/><Relationship Id="rId8" Type="http://schemas.openxmlformats.org/officeDocument/2006/relationships/image" Target="../media/image15.png"/><Relationship Id="rId9" Type="http://schemas.openxmlformats.org/officeDocument/2006/relationships/image" Target="../media/image16.png"/><Relationship Id="rId10" Type="http://schemas.openxmlformats.org/officeDocument/2006/relationships/image" Target="../media/image17.png"/><Relationship Id="rId11" Type="http://schemas.openxmlformats.org/officeDocument/2006/relationships/image" Target="../media/image18.png"/><Relationship Id="rId12" Type="http://schemas.openxmlformats.org/officeDocument/2006/relationships/image" Target="../media/image19.png"/><Relationship Id="rId13" Type="http://schemas.openxmlformats.org/officeDocument/2006/relationships/image" Target="../media/image20.png"/><Relationship Id="rId14" Type="http://schemas.openxmlformats.org/officeDocument/2006/relationships/image" Target="../media/image21.png"/><Relationship Id="rId15" Type="http://schemas.openxmlformats.org/officeDocument/2006/relationships/image" Target="../media/image22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11.xml"/><Relationship Id="rId2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3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4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5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6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7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9F9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7" name="Slide Number"/>
          <p:cNvSpPr txBox="1"/>
          <p:nvPr>
            <p:ph type="sldNum" sz="quarter" idx="2"/>
          </p:nvPr>
        </p:nvSpPr>
        <p:spPr>
          <a:xfrm>
            <a:off x="12043765" y="13081000"/>
            <a:ext cx="283770" cy="46105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178" name="Screenshot 2021-01-19 at 13.40.34.png" descr="Screenshot 2021-01-19 at 13.40.3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85701" y="356390"/>
            <a:ext cx="9612597" cy="130032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8" name="image28.png" descr="image2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86054" y="89897"/>
            <a:ext cx="17221084" cy="13299938"/>
          </a:xfrm>
          <a:prstGeom prst="rect">
            <a:avLst/>
          </a:prstGeom>
          <a:ln w="12700">
            <a:miter lim="400000"/>
          </a:ln>
        </p:spPr>
      </p:pic>
      <p:sp>
        <p:nvSpPr>
          <p:cNvPr id="2219" name="Slide Number"/>
          <p:cNvSpPr txBox="1"/>
          <p:nvPr>
            <p:ph type="sldNum" sz="quarter" idx="2"/>
          </p:nvPr>
        </p:nvSpPr>
        <p:spPr>
          <a:xfrm>
            <a:off x="23506419" y="12965941"/>
            <a:ext cx="395492" cy="40158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750">
        <p:circle/>
      </p:transition>
    </mc:Choice>
    <mc:Fallback>
      <p:transition spd="fast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1" name="Double-click to edi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2222" name="image29.png" descr="image2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281010" y="29157"/>
            <a:ext cx="17875587" cy="8152105"/>
          </a:xfrm>
          <a:prstGeom prst="rect">
            <a:avLst/>
          </a:prstGeom>
          <a:ln w="12700">
            <a:miter lim="400000"/>
          </a:ln>
        </p:spPr>
      </p:pic>
      <p:sp>
        <p:nvSpPr>
          <p:cNvPr id="2223" name="Slide Number"/>
          <p:cNvSpPr txBox="1"/>
          <p:nvPr>
            <p:ph type="sldNum" sz="quarter" idx="2"/>
          </p:nvPr>
        </p:nvSpPr>
        <p:spPr>
          <a:xfrm>
            <a:off x="23506419" y="12965941"/>
            <a:ext cx="395492" cy="40158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224" name="Base…"/>
          <p:cNvSpPr txBox="1"/>
          <p:nvPr/>
        </p:nvSpPr>
        <p:spPr>
          <a:xfrm>
            <a:off x="9932187" y="8485683"/>
            <a:ext cx="4203434" cy="43594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>
            <a:normAutofit fontScale="100000" lnSpcReduction="0"/>
          </a:bodyPr>
          <a:lstStyle/>
          <a:p>
            <a:pPr marL="362711" indent="-362711" algn="l">
              <a:lnSpc>
                <a:spcPct val="90000"/>
              </a:lnSpc>
              <a:spcBef>
                <a:spcPts val="6700"/>
              </a:spcBef>
              <a:buClr>
                <a:srgbClr val="000000"/>
              </a:buClr>
              <a:buSzPct val="100000"/>
              <a:buFont typeface="Helvetica Neue"/>
              <a:buChar char="•"/>
              <a:defRPr sz="3400"/>
            </a:pPr>
            <a:r>
              <a:t>Base</a:t>
            </a:r>
            <a:endParaRPr sz="3200"/>
          </a:p>
          <a:p>
            <a:pPr marL="362711" indent="-362711" algn="l">
              <a:lnSpc>
                <a:spcPct val="108000"/>
              </a:lnSpc>
              <a:spcBef>
                <a:spcPts val="1600"/>
              </a:spcBef>
              <a:buClr>
                <a:srgbClr val="000000"/>
              </a:buClr>
              <a:buSzPct val="100000"/>
              <a:buFont typeface="Helvetica Neue"/>
              <a:buChar char="•"/>
              <a:defRPr sz="3400"/>
            </a:pPr>
            <a:r>
              <a:t>Metadata</a:t>
            </a:r>
            <a:endParaRPr sz="3200"/>
          </a:p>
          <a:p>
            <a:pPr marL="362711" indent="-362711" algn="l">
              <a:lnSpc>
                <a:spcPct val="108000"/>
              </a:lnSpc>
              <a:spcBef>
                <a:spcPts val="1600"/>
              </a:spcBef>
              <a:buClr>
                <a:srgbClr val="000000"/>
              </a:buClr>
              <a:buSzPct val="100000"/>
              <a:buFont typeface="Helvetica Neue"/>
              <a:buChar char="•"/>
              <a:defRPr sz="3400"/>
            </a:pPr>
            <a:r>
              <a:t>Sectioning</a:t>
            </a:r>
            <a:endParaRPr sz="3800"/>
          </a:p>
          <a:p>
            <a:pPr marL="362711" indent="-362711" algn="l">
              <a:lnSpc>
                <a:spcPct val="108000"/>
              </a:lnSpc>
              <a:spcBef>
                <a:spcPts val="1600"/>
              </a:spcBef>
              <a:buClr>
                <a:srgbClr val="000000"/>
              </a:buClr>
              <a:buSzPct val="100000"/>
              <a:buFont typeface="Helvetica Neue"/>
              <a:buChar char="•"/>
              <a:defRPr sz="3400"/>
            </a:pPr>
            <a:r>
              <a:t>Text Content</a:t>
            </a:r>
            <a:endParaRPr sz="3200"/>
          </a:p>
          <a:p>
            <a:pPr marL="362711" indent="-362711" algn="l">
              <a:lnSpc>
                <a:spcPct val="108000"/>
              </a:lnSpc>
              <a:spcBef>
                <a:spcPts val="1600"/>
              </a:spcBef>
              <a:buClr>
                <a:srgbClr val="000000"/>
              </a:buClr>
              <a:buSzPct val="100000"/>
              <a:buFont typeface="Helvetica Neue"/>
              <a:buChar char="•"/>
              <a:defRPr sz="3400"/>
            </a:pPr>
            <a:r>
              <a:t>Text Semantics</a:t>
            </a:r>
            <a:endParaRPr sz="3200"/>
          </a:p>
          <a:p>
            <a:pPr marL="362711" indent="-362711" algn="l">
              <a:lnSpc>
                <a:spcPct val="108000"/>
              </a:lnSpc>
              <a:spcBef>
                <a:spcPts val="1600"/>
              </a:spcBef>
              <a:buClr>
                <a:srgbClr val="000000"/>
              </a:buClr>
              <a:buSzPct val="100000"/>
              <a:buFont typeface="Helvetica Neue"/>
              <a:buChar char="•"/>
              <a:defRPr sz="3400"/>
            </a:pPr>
            <a:r>
              <a:t>Media</a:t>
            </a:r>
          </a:p>
        </p:txBody>
      </p:sp>
      <p:sp>
        <p:nvSpPr>
          <p:cNvPr id="2225" name="Embedded…"/>
          <p:cNvSpPr txBox="1"/>
          <p:nvPr/>
        </p:nvSpPr>
        <p:spPr>
          <a:xfrm>
            <a:off x="15557318" y="8291869"/>
            <a:ext cx="4570154" cy="49248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>
            <a:normAutofit fontScale="100000" lnSpcReduction="0"/>
          </a:bodyPr>
          <a:lstStyle/>
          <a:p>
            <a:pPr marL="362711" indent="-362711" algn="l">
              <a:lnSpc>
                <a:spcPct val="120000"/>
              </a:lnSpc>
              <a:spcBef>
                <a:spcPts val="800"/>
              </a:spcBef>
              <a:buClr>
                <a:srgbClr val="000000"/>
              </a:buClr>
              <a:buSzPct val="100000"/>
              <a:buFont typeface="Helvetica Neue"/>
              <a:buChar char="•"/>
              <a:defRPr sz="3400"/>
            </a:pPr>
            <a:r>
              <a:t>Embedded</a:t>
            </a:r>
            <a:endParaRPr sz="3200"/>
          </a:p>
          <a:p>
            <a:pPr marL="362711" indent="-362711" algn="l">
              <a:lnSpc>
                <a:spcPct val="120000"/>
              </a:lnSpc>
              <a:spcBef>
                <a:spcPts val="800"/>
              </a:spcBef>
              <a:buClr>
                <a:srgbClr val="000000"/>
              </a:buClr>
              <a:buSzPct val="100000"/>
              <a:buFont typeface="Helvetica Neue"/>
              <a:buChar char="•"/>
              <a:defRPr sz="3400"/>
            </a:pPr>
            <a:r>
              <a:t>Script</a:t>
            </a:r>
            <a:endParaRPr sz="3800"/>
          </a:p>
          <a:p>
            <a:pPr marL="362711" indent="-362711" algn="l">
              <a:lnSpc>
                <a:spcPct val="120000"/>
              </a:lnSpc>
              <a:spcBef>
                <a:spcPts val="800"/>
              </a:spcBef>
              <a:buClr>
                <a:srgbClr val="000000"/>
              </a:buClr>
              <a:buSzPct val="100000"/>
              <a:buFont typeface="Helvetica Neue"/>
              <a:buChar char="•"/>
              <a:defRPr sz="3400"/>
            </a:pPr>
            <a:r>
              <a:t>Edits</a:t>
            </a:r>
            <a:endParaRPr sz="3200"/>
          </a:p>
          <a:p>
            <a:pPr marL="362711" indent="-362711" algn="l">
              <a:lnSpc>
                <a:spcPct val="120000"/>
              </a:lnSpc>
              <a:spcBef>
                <a:spcPts val="800"/>
              </a:spcBef>
              <a:buClr>
                <a:srgbClr val="000000"/>
              </a:buClr>
              <a:buSzPct val="100000"/>
              <a:buFont typeface="Helvetica Neue"/>
              <a:buChar char="•"/>
              <a:defRPr sz="3400"/>
            </a:pPr>
            <a:r>
              <a:t>Table</a:t>
            </a:r>
            <a:endParaRPr sz="3200"/>
          </a:p>
          <a:p>
            <a:pPr marL="362711" indent="-362711" algn="l">
              <a:lnSpc>
                <a:spcPct val="120000"/>
              </a:lnSpc>
              <a:spcBef>
                <a:spcPts val="800"/>
              </a:spcBef>
              <a:buClr>
                <a:srgbClr val="000000"/>
              </a:buClr>
              <a:buSzPct val="100000"/>
              <a:buFont typeface="Helvetica Neue"/>
              <a:buChar char="•"/>
              <a:defRPr sz="3400"/>
            </a:pPr>
            <a:r>
              <a:t>Forms</a:t>
            </a:r>
            <a:endParaRPr sz="3200"/>
          </a:p>
          <a:p>
            <a:pPr marL="362711" indent="-362711" algn="l">
              <a:lnSpc>
                <a:spcPct val="120000"/>
              </a:lnSpc>
              <a:spcBef>
                <a:spcPts val="800"/>
              </a:spcBef>
              <a:buClr>
                <a:srgbClr val="000000"/>
              </a:buClr>
              <a:buSzPct val="100000"/>
              <a:buFont typeface="Helvetica Neue"/>
              <a:buChar char="•"/>
              <a:defRPr sz="3400"/>
            </a:pPr>
            <a:r>
              <a:t>Interactive</a:t>
            </a:r>
            <a:endParaRPr sz="3200"/>
          </a:p>
          <a:p>
            <a:pPr marL="362711" indent="-362711" algn="l">
              <a:lnSpc>
                <a:spcPct val="120000"/>
              </a:lnSpc>
              <a:spcBef>
                <a:spcPts val="800"/>
              </a:spcBef>
              <a:buClr>
                <a:srgbClr val="000000"/>
              </a:buClr>
              <a:buSzPct val="100000"/>
              <a:buFont typeface="Helvetica Neue"/>
              <a:buChar char="•"/>
              <a:defRPr sz="3400"/>
            </a:pPr>
            <a:r>
              <a:t>Web Components</a:t>
            </a:r>
          </a:p>
        </p:txBody>
      </p:sp>
      <p:sp>
        <p:nvSpPr>
          <p:cNvPr id="2226" name="Major Categories of Elements"/>
          <p:cNvSpPr txBox="1"/>
          <p:nvPr/>
        </p:nvSpPr>
        <p:spPr>
          <a:xfrm>
            <a:off x="3483532" y="9389531"/>
            <a:ext cx="4151712" cy="2774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64293" tIns="64293" rIns="64293" bIns="64293">
            <a:spAutoFit/>
          </a:bodyPr>
          <a:lstStyle>
            <a:lvl1pPr algn="r">
              <a:defRPr>
                <a:latin typeface="+mj-lt"/>
                <a:ea typeface="+mj-ea"/>
                <a:cs typeface="+mj-cs"/>
                <a:sym typeface="Helvetica Neue Light"/>
              </a:defRPr>
            </a:lvl1pPr>
          </a:lstStyle>
          <a:p>
            <a:pPr/>
            <a:r>
              <a:t>Major Categories of Elements</a:t>
            </a:r>
          </a:p>
        </p:txBody>
      </p:sp>
      <p:pic>
        <p:nvPicPr>
          <p:cNvPr id="2227" name="image30.png" descr="image30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686448" y="8467914"/>
            <a:ext cx="1321594" cy="732236"/>
          </a:xfrm>
          <a:prstGeom prst="rect">
            <a:avLst/>
          </a:prstGeom>
          <a:ln w="12700">
            <a:miter lim="400000"/>
          </a:ln>
        </p:spPr>
      </p:pic>
      <p:pic>
        <p:nvPicPr>
          <p:cNvPr id="2228" name="image31.png" descr="image31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678228" y="9300416"/>
            <a:ext cx="1339454" cy="678658"/>
          </a:xfrm>
          <a:prstGeom prst="rect">
            <a:avLst/>
          </a:prstGeom>
          <a:ln w="12700">
            <a:miter lim="400000"/>
          </a:ln>
        </p:spPr>
      </p:pic>
      <p:pic>
        <p:nvPicPr>
          <p:cNvPr id="2229" name="image32.png" descr="image32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8746132" y="10049219"/>
            <a:ext cx="1268016" cy="714376"/>
          </a:xfrm>
          <a:prstGeom prst="rect">
            <a:avLst/>
          </a:prstGeom>
          <a:ln w="12700">
            <a:miter lim="400000"/>
          </a:ln>
        </p:spPr>
      </p:pic>
      <p:pic>
        <p:nvPicPr>
          <p:cNvPr id="2230" name="image33.png" descr="image33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8749665" y="10926668"/>
            <a:ext cx="1268017" cy="714376"/>
          </a:xfrm>
          <a:prstGeom prst="rect">
            <a:avLst/>
          </a:prstGeom>
          <a:ln w="12700">
            <a:miter lim="400000"/>
          </a:ln>
        </p:spPr>
      </p:pic>
      <p:pic>
        <p:nvPicPr>
          <p:cNvPr id="2231" name="image34.png" descr="image34.pn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8775744" y="11738791"/>
            <a:ext cx="1232298" cy="678657"/>
          </a:xfrm>
          <a:prstGeom prst="rect">
            <a:avLst/>
          </a:prstGeom>
          <a:ln w="12700">
            <a:miter lim="400000"/>
          </a:ln>
        </p:spPr>
      </p:pic>
      <p:pic>
        <p:nvPicPr>
          <p:cNvPr id="2232" name="image35.png" descr="image35.png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8722166" y="12515195"/>
            <a:ext cx="1285876" cy="642939"/>
          </a:xfrm>
          <a:prstGeom prst="rect">
            <a:avLst/>
          </a:prstGeom>
          <a:ln w="12700">
            <a:miter lim="400000"/>
          </a:ln>
        </p:spPr>
      </p:pic>
      <p:pic>
        <p:nvPicPr>
          <p:cNvPr id="2233" name="image36.png" descr="image36.png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14423820" y="12967468"/>
            <a:ext cx="1285876" cy="678657"/>
          </a:xfrm>
          <a:prstGeom prst="rect">
            <a:avLst/>
          </a:prstGeom>
          <a:ln w="12700">
            <a:miter lim="400000"/>
          </a:ln>
        </p:spPr>
      </p:pic>
      <p:pic>
        <p:nvPicPr>
          <p:cNvPr id="2234" name="image37.png" descr="image37.png"/>
          <p:cNvPicPr>
            <a:picLocks noChangeAspect="1"/>
          </p:cNvPicPr>
          <p:nvPr/>
        </p:nvPicPr>
        <p:blipFill>
          <a:blip r:embed="rId10">
            <a:extLst/>
          </a:blip>
          <a:stretch>
            <a:fillRect/>
          </a:stretch>
        </p:blipFill>
        <p:spPr>
          <a:xfrm>
            <a:off x="14423820" y="12207561"/>
            <a:ext cx="1232298" cy="696516"/>
          </a:xfrm>
          <a:prstGeom prst="rect">
            <a:avLst/>
          </a:prstGeom>
          <a:ln w="12700">
            <a:miter lim="400000"/>
          </a:ln>
        </p:spPr>
      </p:pic>
      <p:pic>
        <p:nvPicPr>
          <p:cNvPr id="2235" name="image38.png" descr="image38.png"/>
          <p:cNvPicPr>
            <a:picLocks noChangeAspect="1"/>
          </p:cNvPicPr>
          <p:nvPr/>
        </p:nvPicPr>
        <p:blipFill>
          <a:blip r:embed="rId11">
            <a:extLst/>
          </a:blip>
          <a:stretch>
            <a:fillRect/>
          </a:stretch>
        </p:blipFill>
        <p:spPr>
          <a:xfrm>
            <a:off x="14423820" y="11387616"/>
            <a:ext cx="1303735" cy="714376"/>
          </a:xfrm>
          <a:prstGeom prst="rect">
            <a:avLst/>
          </a:prstGeom>
          <a:ln w="12700">
            <a:miter lim="400000"/>
          </a:ln>
        </p:spPr>
      </p:pic>
      <p:pic>
        <p:nvPicPr>
          <p:cNvPr id="2236" name="image39.png" descr="image39.png"/>
          <p:cNvPicPr>
            <a:picLocks noChangeAspect="1"/>
          </p:cNvPicPr>
          <p:nvPr/>
        </p:nvPicPr>
        <p:blipFill>
          <a:blip r:embed="rId12">
            <a:extLst/>
          </a:blip>
          <a:stretch>
            <a:fillRect/>
          </a:stretch>
        </p:blipFill>
        <p:spPr>
          <a:xfrm>
            <a:off x="14423820" y="10662648"/>
            <a:ext cx="1214438" cy="678657"/>
          </a:xfrm>
          <a:prstGeom prst="rect">
            <a:avLst/>
          </a:prstGeom>
          <a:ln w="12700">
            <a:miter lim="400000"/>
          </a:ln>
        </p:spPr>
      </p:pic>
      <p:pic>
        <p:nvPicPr>
          <p:cNvPr id="2237" name="image40.png" descr="image40.png"/>
          <p:cNvPicPr>
            <a:picLocks noChangeAspect="1"/>
          </p:cNvPicPr>
          <p:nvPr/>
        </p:nvPicPr>
        <p:blipFill>
          <a:blip r:embed="rId13">
            <a:extLst/>
          </a:blip>
          <a:stretch>
            <a:fillRect/>
          </a:stretch>
        </p:blipFill>
        <p:spPr>
          <a:xfrm>
            <a:off x="14423820" y="9843804"/>
            <a:ext cx="1232298" cy="678657"/>
          </a:xfrm>
          <a:prstGeom prst="rect">
            <a:avLst/>
          </a:prstGeom>
          <a:ln w="12700">
            <a:miter lim="400000"/>
          </a:ln>
        </p:spPr>
      </p:pic>
      <p:pic>
        <p:nvPicPr>
          <p:cNvPr id="2238" name="image41.png" descr="image41.png"/>
          <p:cNvPicPr>
            <a:picLocks noChangeAspect="1"/>
          </p:cNvPicPr>
          <p:nvPr/>
        </p:nvPicPr>
        <p:blipFill>
          <a:blip r:embed="rId14">
            <a:extLst/>
          </a:blip>
          <a:stretch>
            <a:fillRect/>
          </a:stretch>
        </p:blipFill>
        <p:spPr>
          <a:xfrm>
            <a:off x="14423820" y="9038400"/>
            <a:ext cx="1250157" cy="714376"/>
          </a:xfrm>
          <a:prstGeom prst="rect">
            <a:avLst/>
          </a:prstGeom>
          <a:ln w="12700">
            <a:miter lim="400000"/>
          </a:ln>
        </p:spPr>
      </p:pic>
      <p:pic>
        <p:nvPicPr>
          <p:cNvPr id="2239" name="image42.png" descr="image42.png"/>
          <p:cNvPicPr>
            <a:picLocks noChangeAspect="1"/>
          </p:cNvPicPr>
          <p:nvPr/>
        </p:nvPicPr>
        <p:blipFill>
          <a:blip r:embed="rId15">
            <a:extLst/>
          </a:blip>
          <a:stretch>
            <a:fillRect/>
          </a:stretch>
        </p:blipFill>
        <p:spPr>
          <a:xfrm>
            <a:off x="14423820" y="8291869"/>
            <a:ext cx="1232298" cy="7143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750">
        <p:circle/>
      </p:transition>
    </mc:Choice>
    <mc:Fallback>
      <p:transition spd="fast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9F9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242" name="Screenshot 2021-01-19 at 13.40.34.png" descr="Screenshot 2021-01-19 at 13.40.3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85701" y="356390"/>
            <a:ext cx="9612597" cy="130032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750">
        <p:circle/>
      </p:transition>
    </mc:Choice>
    <mc:Fallback>
      <p:transition spd="fast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0" name="Slide Number"/>
          <p:cNvSpPr txBox="1"/>
          <p:nvPr>
            <p:ph type="sldNum" sz="quarter" idx="2"/>
          </p:nvPr>
        </p:nvSpPr>
        <p:spPr>
          <a:xfrm>
            <a:off x="23633520" y="12965941"/>
            <a:ext cx="268391" cy="40158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181" name="Role of Server"/>
          <p:cNvSpPr txBox="1"/>
          <p:nvPr>
            <p:ph type="title"/>
          </p:nvPr>
        </p:nvSpPr>
        <p:spPr>
          <a:xfrm>
            <a:off x="7873958" y="-518883"/>
            <a:ext cx="16680658" cy="1964533"/>
          </a:xfrm>
          <a:prstGeom prst="rect">
            <a:avLst/>
          </a:prstGeom>
        </p:spPr>
        <p:txBody>
          <a:bodyPr/>
          <a:lstStyle/>
          <a:p>
            <a:pPr/>
            <a:r>
              <a:t>Role of Server</a:t>
            </a:r>
          </a:p>
        </p:txBody>
      </p:sp>
      <p:pic>
        <p:nvPicPr>
          <p:cNvPr id="2182" name="image24.png" descr="image2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8310" y="1890442"/>
            <a:ext cx="24400620" cy="11305029"/>
          </a:xfrm>
          <a:prstGeom prst="rect">
            <a:avLst/>
          </a:prstGeom>
          <a:ln w="12700">
            <a:miter lim="400000"/>
          </a:ln>
        </p:spPr>
      </p:pic>
      <p:sp>
        <p:nvSpPr>
          <p:cNvPr id="2183" name="Arrow"/>
          <p:cNvSpPr/>
          <p:nvPr/>
        </p:nvSpPr>
        <p:spPr>
          <a:xfrm rot="5640179">
            <a:off x="9243309" y="1716165"/>
            <a:ext cx="1745786" cy="1270001"/>
          </a:xfrm>
          <a:prstGeom prst="rightArrow">
            <a:avLst>
              <a:gd name="adj1" fmla="val 28660"/>
              <a:gd name="adj2" fmla="val 71087"/>
            </a:avLst>
          </a:prstGeom>
          <a:solidFill>
            <a:schemeClr val="accent1">
              <a:satOff val="-23769"/>
              <a:lumOff val="-16235"/>
            </a:schemeClr>
          </a:solidFill>
          <a:ln w="25400">
            <a:solidFill>
              <a:srgbClr val="252570"/>
            </a:solidFill>
          </a:ln>
        </p:spPr>
        <p:txBody>
          <a:bodyPr lIns="64293" tIns="64293" rIns="64293" bIns="64293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750">
        <p:circle/>
      </p:transition>
    </mc:Choice>
    <mc:Fallback>
      <p:transition spd="fast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5" name="Slide Number"/>
          <p:cNvSpPr txBox="1"/>
          <p:nvPr>
            <p:ph type="sldNum" sz="quarter" idx="2"/>
          </p:nvPr>
        </p:nvSpPr>
        <p:spPr>
          <a:xfrm>
            <a:off x="23633520" y="12965941"/>
            <a:ext cx="268391" cy="40158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186" name="Role of Client"/>
          <p:cNvSpPr txBox="1"/>
          <p:nvPr>
            <p:ph type="title"/>
          </p:nvPr>
        </p:nvSpPr>
        <p:spPr>
          <a:xfrm>
            <a:off x="17643648" y="-12033"/>
            <a:ext cx="9842769" cy="1964532"/>
          </a:xfrm>
          <a:prstGeom prst="rect">
            <a:avLst/>
          </a:prstGeom>
        </p:spPr>
        <p:txBody>
          <a:bodyPr/>
          <a:lstStyle/>
          <a:p>
            <a:pPr/>
            <a:r>
              <a:t>Role of Client</a:t>
            </a:r>
          </a:p>
        </p:txBody>
      </p:sp>
      <p:pic>
        <p:nvPicPr>
          <p:cNvPr id="2187" name="image25.png" descr="image2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9170" y="3583907"/>
            <a:ext cx="24546691" cy="7735667"/>
          </a:xfrm>
          <a:prstGeom prst="rect">
            <a:avLst/>
          </a:prstGeom>
          <a:ln w="12700">
            <a:miter lim="400000"/>
          </a:ln>
        </p:spPr>
      </p:pic>
      <p:sp>
        <p:nvSpPr>
          <p:cNvPr id="2188" name="Arrow"/>
          <p:cNvSpPr/>
          <p:nvPr/>
        </p:nvSpPr>
        <p:spPr>
          <a:xfrm rot="5640179">
            <a:off x="19758242" y="2288223"/>
            <a:ext cx="1745786" cy="1270001"/>
          </a:xfrm>
          <a:prstGeom prst="rightArrow">
            <a:avLst>
              <a:gd name="adj1" fmla="val 28660"/>
              <a:gd name="adj2" fmla="val 71087"/>
            </a:avLst>
          </a:prstGeom>
          <a:solidFill>
            <a:schemeClr val="accent1">
              <a:satOff val="-23769"/>
              <a:lumOff val="-16235"/>
            </a:schemeClr>
          </a:solidFill>
          <a:ln w="25400">
            <a:solidFill>
              <a:srgbClr val="252570"/>
            </a:solidFill>
          </a:ln>
        </p:spPr>
        <p:txBody>
          <a:bodyPr lIns="64293" tIns="64293" rIns="64293" bIns="64293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750">
        <p:circle/>
      </p:transition>
    </mc:Choice>
    <mc:Fallback>
      <p:transition spd="fast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Slide Number"/>
          <p:cNvSpPr txBox="1"/>
          <p:nvPr>
            <p:ph type="sldNum" sz="quarter" idx="2"/>
          </p:nvPr>
        </p:nvSpPr>
        <p:spPr>
          <a:xfrm>
            <a:off x="23633520" y="12965941"/>
            <a:ext cx="268391" cy="40158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191" name="Hyper Text Markup Languag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Hyper Text Markup Language</a:t>
            </a:r>
          </a:p>
        </p:txBody>
      </p:sp>
      <p:sp>
        <p:nvSpPr>
          <p:cNvPr id="2192" name="HTML tells your browser about the structure of your document:…"/>
          <p:cNvSpPr txBox="1"/>
          <p:nvPr>
            <p:ph type="body" sz="half" idx="1"/>
          </p:nvPr>
        </p:nvSpPr>
        <p:spPr>
          <a:xfrm>
            <a:off x="1223777" y="2821344"/>
            <a:ext cx="11261602" cy="10740748"/>
          </a:xfrm>
          <a:prstGeom prst="rect">
            <a:avLst/>
          </a:prstGeom>
        </p:spPr>
        <p:txBody>
          <a:bodyPr/>
          <a:lstStyle/>
          <a:p>
            <a:pPr marL="317578" indent="-317578" defTabSz="1105852">
              <a:spcBef>
                <a:spcPts val="5800"/>
              </a:spcBef>
              <a:defRPr sz="4042"/>
            </a:pPr>
            <a:r>
              <a:t>HTML tells your browser about the structure of your document: </a:t>
            </a:r>
          </a:p>
          <a:p>
            <a:pPr lvl="1" marL="699848" indent="-317578" defTabSz="1105852">
              <a:spcBef>
                <a:spcPts val="2600"/>
              </a:spcBef>
              <a:defRPr sz="4042"/>
            </a:pPr>
            <a:r>
              <a:t>where the headings are, </a:t>
            </a:r>
          </a:p>
          <a:p>
            <a:pPr lvl="1" marL="699848" indent="-317578" defTabSz="1105852">
              <a:spcBef>
                <a:spcPts val="2600"/>
              </a:spcBef>
              <a:defRPr sz="4042"/>
            </a:pPr>
            <a:r>
              <a:t>where the paragraphs are, </a:t>
            </a:r>
          </a:p>
          <a:p>
            <a:pPr lvl="1" marL="699848" indent="-317578" defTabSz="1105852">
              <a:spcBef>
                <a:spcPts val="2600"/>
              </a:spcBef>
              <a:defRPr sz="4042"/>
            </a:pPr>
            <a:r>
              <a:t>what text needs emphasis, etc</a:t>
            </a:r>
          </a:p>
          <a:p>
            <a:pPr lvl="1" marL="699848" indent="-317578" defTabSz="1105852">
              <a:spcBef>
                <a:spcPts val="2600"/>
              </a:spcBef>
              <a:defRPr sz="4042"/>
            </a:pPr>
            <a:r>
              <a:t>what text needs to linked</a:t>
            </a:r>
          </a:p>
          <a:p>
            <a:pPr lvl="1" marL="699848" indent="-317578" defTabSz="1105852">
              <a:spcBef>
                <a:spcPts val="2600"/>
              </a:spcBef>
              <a:defRPr sz="4042"/>
            </a:pPr>
            <a:r>
              <a:t>what images to be displayed </a:t>
            </a:r>
          </a:p>
          <a:p>
            <a:pPr marL="317578" indent="-317578" defTabSz="1105852">
              <a:spcBef>
                <a:spcPts val="2600"/>
              </a:spcBef>
              <a:defRPr sz="4042"/>
            </a:pPr>
            <a:r>
              <a:t>Given this information, browsers have built-in default rules for how to display each of these elements. </a:t>
            </a:r>
          </a:p>
          <a:p>
            <a:pPr marL="317578" indent="-317578" defTabSz="1105852">
              <a:spcBef>
                <a:spcPts val="2600"/>
              </a:spcBef>
              <a:defRPr sz="4042"/>
            </a:pPr>
            <a:r>
              <a:t>This information is conveyed using “Tags”, this denote the intention of the author regarding the structure and display of the document.</a:t>
            </a:r>
          </a:p>
        </p:txBody>
      </p:sp>
      <p:sp>
        <p:nvSpPr>
          <p:cNvPr id="2193" name="&lt;!DOCTYPE HTML&gt;…"/>
          <p:cNvSpPr txBox="1"/>
          <p:nvPr/>
        </p:nvSpPr>
        <p:spPr>
          <a:xfrm>
            <a:off x="13478293" y="245981"/>
            <a:ext cx="10299961" cy="7227888"/>
          </a:xfrm>
          <a:prstGeom prst="rect">
            <a:avLst/>
          </a:prstGeom>
          <a:solidFill>
            <a:schemeClr val="accent3">
              <a:lumOff val="44000"/>
            </a:schemeClr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64293" tIns="64293" rIns="64293" bIns="64293">
            <a:spAutoFit/>
          </a:bodyPr>
          <a:lstStyle/>
          <a:p>
            <a:pPr algn="l" defTabSz="642937">
              <a:defRPr sz="15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&lt;!DOCTYPE </a:t>
            </a:r>
            <a:r>
              <a:rPr b="1">
                <a:solidFill>
                  <a:srgbClr val="0432FF"/>
                </a:solidFill>
              </a:rPr>
              <a:t>HTML</a:t>
            </a:r>
            <a:r>
              <a:t>&gt;</a:t>
            </a:r>
          </a:p>
          <a:p>
            <a:pPr algn="l" defTabSz="642937">
              <a:defRPr b="1" sz="1500">
                <a:solidFill>
                  <a:srgbClr val="01148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b="0">
                <a:solidFill>
                  <a:srgbClr val="000000"/>
                </a:solidFill>
              </a:rPr>
              <a:t>&lt;</a:t>
            </a:r>
            <a:r>
              <a:t>html</a:t>
            </a:r>
            <a:r>
              <a:rPr b="0">
                <a:solidFill>
                  <a:srgbClr val="000000"/>
                </a:solidFill>
              </a:rPr>
              <a:t>&gt;</a:t>
            </a:r>
            <a:endParaRPr b="0">
              <a:solidFill>
                <a:srgbClr val="000000"/>
              </a:solidFill>
            </a:endParaRPr>
          </a:p>
          <a:p>
            <a:pPr algn="l" defTabSz="642937">
              <a:defRPr b="1" sz="1500">
                <a:solidFill>
                  <a:srgbClr val="01148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b="0">
                <a:solidFill>
                  <a:srgbClr val="000000"/>
                </a:solidFill>
              </a:rPr>
              <a:t>  &lt;</a:t>
            </a:r>
            <a:r>
              <a:t>head</a:t>
            </a:r>
            <a:r>
              <a:rPr b="0">
                <a:solidFill>
                  <a:srgbClr val="000000"/>
                </a:solidFill>
              </a:rPr>
              <a:t>&gt;</a:t>
            </a:r>
            <a:endParaRPr b="0">
              <a:solidFill>
                <a:srgbClr val="000000"/>
              </a:solidFill>
            </a:endParaRPr>
          </a:p>
          <a:p>
            <a:pPr algn="l" defTabSz="642937">
              <a:defRPr sz="15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&lt;</a:t>
            </a:r>
            <a:r>
              <a:rPr b="1">
                <a:solidFill>
                  <a:srgbClr val="011480"/>
                </a:solidFill>
              </a:rPr>
              <a:t>title</a:t>
            </a:r>
            <a:r>
              <a:t>&gt;Bundle APP Store&lt;/</a:t>
            </a:r>
            <a:r>
              <a:rPr b="1">
                <a:solidFill>
                  <a:srgbClr val="011480"/>
                </a:solidFill>
              </a:rPr>
              <a:t>title</a:t>
            </a:r>
            <a:r>
              <a:t>&gt;</a:t>
            </a:r>
          </a:p>
          <a:p>
            <a:pPr algn="l" defTabSz="642937">
              <a:defRPr b="1" sz="1500">
                <a:solidFill>
                  <a:srgbClr val="018001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b="0">
                <a:solidFill>
                  <a:srgbClr val="000000"/>
                </a:solidFill>
              </a:rPr>
              <a:t>    &lt;</a:t>
            </a:r>
            <a:r>
              <a:rPr>
                <a:solidFill>
                  <a:srgbClr val="011480"/>
                </a:solidFill>
              </a:rPr>
              <a:t>link </a:t>
            </a:r>
            <a:r>
              <a:rPr>
                <a:solidFill>
                  <a:srgbClr val="0432FF"/>
                </a:solidFill>
              </a:rPr>
              <a:t>rel=</a:t>
            </a:r>
            <a:r>
              <a:t>"stylesheet" </a:t>
            </a:r>
            <a:r>
              <a:rPr>
                <a:solidFill>
                  <a:srgbClr val="0432FF"/>
                </a:solidFill>
              </a:rPr>
              <a:t>href=</a:t>
            </a:r>
            <a:r>
              <a:t>"style.css"</a:t>
            </a:r>
            <a:r>
              <a:rPr b="0">
                <a:solidFill>
                  <a:srgbClr val="000000"/>
                </a:solidFill>
              </a:rPr>
              <a:t>&gt;</a:t>
            </a:r>
            <a:endParaRPr b="0">
              <a:solidFill>
                <a:srgbClr val="000000"/>
              </a:solidFill>
            </a:endParaRPr>
          </a:p>
          <a:p>
            <a:pPr algn="l" defTabSz="642937">
              <a:defRPr sz="15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&lt;/</a:t>
            </a:r>
            <a:r>
              <a:rPr b="1">
                <a:solidFill>
                  <a:srgbClr val="011480"/>
                </a:solidFill>
              </a:rPr>
              <a:t>head</a:t>
            </a:r>
            <a:r>
              <a:t>&gt;</a:t>
            </a:r>
          </a:p>
          <a:p>
            <a:pPr algn="l" defTabSz="642937">
              <a:defRPr b="1" sz="1500">
                <a:solidFill>
                  <a:srgbClr val="01148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b="0">
                <a:solidFill>
                  <a:srgbClr val="000000"/>
                </a:solidFill>
              </a:rPr>
              <a:t>  &lt;</a:t>
            </a:r>
            <a:r>
              <a:t>body</a:t>
            </a:r>
            <a:r>
              <a:rPr b="0">
                <a:solidFill>
                  <a:srgbClr val="000000"/>
                </a:solidFill>
              </a:rPr>
              <a:t>&gt;</a:t>
            </a:r>
            <a:endParaRPr b="0">
              <a:solidFill>
                <a:srgbClr val="000000"/>
              </a:solidFill>
            </a:endParaRPr>
          </a:p>
          <a:p>
            <a:pPr algn="l" defTabSz="642937">
              <a:defRPr b="1" sz="1500">
                <a:solidFill>
                  <a:srgbClr val="018001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b="0">
                <a:solidFill>
                  <a:srgbClr val="000000"/>
                </a:solidFill>
              </a:rPr>
              <a:t>    &lt;</a:t>
            </a:r>
            <a:r>
              <a:rPr>
                <a:solidFill>
                  <a:srgbClr val="011480"/>
                </a:solidFill>
              </a:rPr>
              <a:t>img </a:t>
            </a:r>
            <a:r>
              <a:rPr>
                <a:solidFill>
                  <a:srgbClr val="0432FF"/>
                </a:solidFill>
              </a:rPr>
              <a:t>src=</a:t>
            </a:r>
            <a:r>
              <a:t>"images/banner.png"</a:t>
            </a:r>
            <a:r>
              <a:rPr b="0">
                <a:solidFill>
                  <a:srgbClr val="000000"/>
                </a:solidFill>
              </a:rPr>
              <a:t>&gt;</a:t>
            </a:r>
            <a:endParaRPr b="0">
              <a:solidFill>
                <a:srgbClr val="000000"/>
              </a:solidFill>
            </a:endParaRPr>
          </a:p>
          <a:p>
            <a:pPr algn="l" defTabSz="642937">
              <a:defRPr sz="15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&lt;</a:t>
            </a:r>
            <a:r>
              <a:rPr b="1">
                <a:solidFill>
                  <a:srgbClr val="011480"/>
                </a:solidFill>
              </a:rPr>
              <a:t>h1</a:t>
            </a:r>
            <a:r>
              <a:t>&gt;Welcome to the App Bundle Store&lt;/</a:t>
            </a:r>
            <a:r>
              <a:rPr b="1">
                <a:solidFill>
                  <a:srgbClr val="011480"/>
                </a:solidFill>
              </a:rPr>
              <a:t>h1</a:t>
            </a:r>
            <a:r>
              <a:t>&gt;</a:t>
            </a:r>
          </a:p>
          <a:p>
            <a:pPr algn="l" defTabSz="642937">
              <a:defRPr sz="15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&lt;</a:t>
            </a:r>
            <a:r>
              <a:rPr b="1">
                <a:solidFill>
                  <a:srgbClr val="011480"/>
                </a:solidFill>
              </a:rPr>
              <a:t>p</a:t>
            </a:r>
            <a:r>
              <a:t>&gt;</a:t>
            </a:r>
          </a:p>
          <a:p>
            <a:pPr algn="l" defTabSz="642937">
              <a:defRPr sz="15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  This store brings you great app bundles week after week. We select the best power </a:t>
            </a:r>
          </a:p>
          <a:p>
            <a:pPr algn="l" defTabSz="642937">
              <a:defRPr sz="15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  user apps from a</a:t>
            </a:r>
          </a:p>
          <a:p>
            <a:pPr algn="l" defTabSz="642937">
              <a:defRPr sz="15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  broad range of suppliers and combine them into great deals. These are the highest </a:t>
            </a:r>
          </a:p>
          <a:p>
            <a:pPr algn="l" defTabSz="642937">
              <a:defRPr sz="15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  quality apps</a:t>
            </a:r>
          </a:p>
          <a:p>
            <a:pPr algn="l" defTabSz="642937">
              <a:defRPr sz="15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  from the best publishers, at great prices.</a:t>
            </a:r>
          </a:p>
          <a:p>
            <a:pPr algn="l" defTabSz="642937">
              <a:defRPr sz="15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&lt;/</a:t>
            </a:r>
            <a:r>
              <a:rPr b="1">
                <a:solidFill>
                  <a:srgbClr val="011480"/>
                </a:solidFill>
              </a:rPr>
              <a:t>p</a:t>
            </a:r>
            <a:r>
              <a:t>&gt;</a:t>
            </a:r>
          </a:p>
          <a:p>
            <a:pPr algn="l" defTabSz="642937">
              <a:defRPr sz="15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&lt;</a:t>
            </a:r>
            <a:r>
              <a:rPr b="1">
                <a:solidFill>
                  <a:srgbClr val="011480"/>
                </a:solidFill>
              </a:rPr>
              <a:t>p</a:t>
            </a:r>
            <a:r>
              <a:t>&gt;</a:t>
            </a:r>
          </a:p>
          <a:p>
            <a:pPr algn="l" defTabSz="642937">
              <a:defRPr sz="15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  Whether you are interested in gaming or graphics design, software development or </a:t>
            </a:r>
          </a:p>
          <a:p>
            <a:pPr algn="l" defTabSz="642937">
              <a:defRPr sz="15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  media production</a:t>
            </a:r>
          </a:p>
          <a:p>
            <a:pPr algn="l" defTabSz="642937">
              <a:defRPr sz="15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  - we have the bundle for you. Each &lt;</a:t>
            </a:r>
            <a:r>
              <a:rPr b="1">
                <a:solidFill>
                  <a:srgbClr val="011480"/>
                </a:solidFill>
              </a:rPr>
              <a:t>a </a:t>
            </a:r>
            <a:r>
              <a:rPr b="1">
                <a:solidFill>
                  <a:srgbClr val="0432FF"/>
                </a:solidFill>
              </a:rPr>
              <a:t>href=</a:t>
            </a:r>
            <a:r>
              <a:rPr b="1">
                <a:solidFill>
                  <a:srgbClr val="018001"/>
                </a:solidFill>
              </a:rPr>
              <a:t>"apps.html"</a:t>
            </a:r>
            <a:r>
              <a:t>&gt;app bundle&lt;/</a:t>
            </a:r>
            <a:r>
              <a:rPr b="1">
                <a:solidFill>
                  <a:srgbClr val="011480"/>
                </a:solidFill>
              </a:rPr>
              <a:t>a</a:t>
            </a:r>
            <a:r>
              <a:t>&gt; is designed</a:t>
            </a:r>
          </a:p>
          <a:p>
            <a:pPr algn="l" defTabSz="642937">
              <a:defRPr sz="15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  to compliment the others, delivering you an exciting take on a scene.</a:t>
            </a:r>
          </a:p>
          <a:p>
            <a:pPr algn="l" defTabSz="642937">
              <a:defRPr sz="15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&lt;/</a:t>
            </a:r>
            <a:r>
              <a:rPr b="1">
                <a:solidFill>
                  <a:srgbClr val="011480"/>
                </a:solidFill>
              </a:rPr>
              <a:t>p</a:t>
            </a:r>
            <a:r>
              <a:t>&gt;</a:t>
            </a:r>
          </a:p>
          <a:p>
            <a:pPr algn="l" defTabSz="642937">
              <a:defRPr sz="15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&lt;</a:t>
            </a:r>
            <a:r>
              <a:rPr b="1">
                <a:solidFill>
                  <a:srgbClr val="011480"/>
                </a:solidFill>
              </a:rPr>
              <a:t>h2</a:t>
            </a:r>
            <a:r>
              <a:t>&gt;Favourites&lt;/</a:t>
            </a:r>
            <a:r>
              <a:rPr b="1">
                <a:solidFill>
                  <a:srgbClr val="011480"/>
                </a:solidFill>
              </a:rPr>
              <a:t>h2</a:t>
            </a:r>
            <a:r>
              <a:t>&gt;</a:t>
            </a:r>
          </a:p>
          <a:p>
            <a:pPr algn="l" defTabSz="642937">
              <a:defRPr sz="15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&lt;</a:t>
            </a:r>
            <a:r>
              <a:rPr b="1">
                <a:solidFill>
                  <a:srgbClr val="011480"/>
                </a:solidFill>
              </a:rPr>
              <a:t>ul</a:t>
            </a:r>
            <a:r>
              <a:t>&gt;</a:t>
            </a:r>
          </a:p>
          <a:p>
            <a:pPr algn="l" defTabSz="642937">
              <a:defRPr sz="15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  &lt;</a:t>
            </a:r>
            <a:r>
              <a:rPr b="1">
                <a:solidFill>
                  <a:srgbClr val="011480"/>
                </a:solidFill>
              </a:rPr>
              <a:t>li</a:t>
            </a:r>
            <a:r>
              <a:t>&gt;Hype by Tumult&lt;/</a:t>
            </a:r>
            <a:r>
              <a:rPr b="1">
                <a:solidFill>
                  <a:srgbClr val="011480"/>
                </a:solidFill>
              </a:rPr>
              <a:t>li</a:t>
            </a:r>
            <a:r>
              <a:t>&gt;</a:t>
            </a:r>
          </a:p>
          <a:p>
            <a:pPr algn="l" defTabSz="642937">
              <a:defRPr sz="15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  &lt;</a:t>
            </a:r>
            <a:r>
              <a:rPr b="1">
                <a:solidFill>
                  <a:srgbClr val="011480"/>
                </a:solidFill>
              </a:rPr>
              <a:t>li</a:t>
            </a:r>
            <a:r>
              <a:t>&gt;Webstorm by Idea&lt;/</a:t>
            </a:r>
            <a:r>
              <a:rPr b="1">
                <a:solidFill>
                  <a:srgbClr val="011480"/>
                </a:solidFill>
              </a:rPr>
              <a:t>li</a:t>
            </a:r>
            <a:r>
              <a:t>&gt;</a:t>
            </a:r>
          </a:p>
          <a:p>
            <a:pPr algn="l" defTabSz="642937">
              <a:defRPr sz="15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  &lt;</a:t>
            </a:r>
            <a:r>
              <a:rPr b="1">
                <a:solidFill>
                  <a:srgbClr val="011480"/>
                </a:solidFill>
              </a:rPr>
              <a:t>li</a:t>
            </a:r>
            <a:r>
              <a:t>&gt;Sublime, by sublimetext.com&lt;/</a:t>
            </a:r>
            <a:r>
              <a:rPr b="1">
                <a:solidFill>
                  <a:srgbClr val="011480"/>
                </a:solidFill>
              </a:rPr>
              <a:t>li</a:t>
            </a:r>
            <a:r>
              <a:t>&gt;</a:t>
            </a:r>
          </a:p>
          <a:p>
            <a:pPr algn="l" defTabSz="642937">
              <a:defRPr sz="15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  &lt;</a:t>
            </a:r>
            <a:r>
              <a:rPr b="1">
                <a:solidFill>
                  <a:srgbClr val="011480"/>
                </a:solidFill>
              </a:rPr>
              <a:t>li</a:t>
            </a:r>
            <a:r>
              <a:t>&gt;Desktop Utility by Sweet Productions&lt;/</a:t>
            </a:r>
            <a:r>
              <a:rPr b="1">
                <a:solidFill>
                  <a:srgbClr val="011480"/>
                </a:solidFill>
              </a:rPr>
              <a:t>li</a:t>
            </a:r>
            <a:r>
              <a:t>&gt;</a:t>
            </a:r>
          </a:p>
          <a:p>
            <a:pPr algn="l" defTabSz="642937">
              <a:defRPr sz="15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&lt;/</a:t>
            </a:r>
            <a:r>
              <a:rPr b="1">
                <a:solidFill>
                  <a:srgbClr val="011480"/>
                </a:solidFill>
              </a:rPr>
              <a:t>ul</a:t>
            </a:r>
            <a:r>
              <a:t>&gt;</a:t>
            </a:r>
          </a:p>
          <a:p>
            <a:pPr algn="l" defTabSz="642937">
              <a:defRPr sz="15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&lt;/</a:t>
            </a:r>
            <a:r>
              <a:rPr b="1">
                <a:solidFill>
                  <a:srgbClr val="011480"/>
                </a:solidFill>
              </a:rPr>
              <a:t>body</a:t>
            </a:r>
            <a:r>
              <a:t>&gt;</a:t>
            </a:r>
          </a:p>
          <a:p>
            <a:pPr algn="l" defTabSz="642937">
              <a:defRPr b="1" sz="1500">
                <a:solidFill>
                  <a:srgbClr val="01148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b="0">
                <a:solidFill>
                  <a:srgbClr val="000000"/>
                </a:solidFill>
              </a:rPr>
              <a:t>&lt;/</a:t>
            </a:r>
            <a:r>
              <a:t>html</a:t>
            </a:r>
            <a:r>
              <a:rPr b="0">
                <a:solidFill>
                  <a:srgbClr val="000000"/>
                </a:solidFill>
              </a:rPr>
              <a:t>&gt;</a:t>
            </a:r>
          </a:p>
        </p:txBody>
      </p:sp>
      <p:pic>
        <p:nvPicPr>
          <p:cNvPr id="2194" name="Screenshot 2019-01-17 at 08.21.14.png" descr="Screenshot 2019-01-17 at 08.21.1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735812" y="7694989"/>
            <a:ext cx="6520174" cy="5496010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750">
        <p:circle/>
      </p:transition>
    </mc:Choice>
    <mc:Fallback>
      <p:transition spd="fast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HTML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HTML</a:t>
            </a:r>
          </a:p>
        </p:txBody>
      </p:sp>
      <p:sp>
        <p:nvSpPr>
          <p:cNvPr id="2197" name="An HTML document is called a ‘page’…"/>
          <p:cNvSpPr txBox="1"/>
          <p:nvPr>
            <p:ph type="body" sz="half" idx="1"/>
          </p:nvPr>
        </p:nvSpPr>
        <p:spPr>
          <a:xfrm>
            <a:off x="1527683" y="3071777"/>
            <a:ext cx="10656234" cy="10605205"/>
          </a:xfrm>
          <a:prstGeom prst="rect">
            <a:avLst/>
          </a:prstGeom>
        </p:spPr>
        <p:txBody>
          <a:bodyPr/>
          <a:lstStyle/>
          <a:p>
            <a:pPr/>
            <a:r>
              <a:t>An HTML document is called a ‘page’</a:t>
            </a:r>
          </a:p>
          <a:p>
            <a:pPr/>
            <a:r>
              <a:t>The starting page of a site is called the ‘homepage’</a:t>
            </a:r>
          </a:p>
          <a:p>
            <a:pPr/>
            <a:r>
              <a:t>Markup language should only be used for the description of the document structure and not to describe the document presentation</a:t>
            </a:r>
          </a:p>
          <a:p>
            <a:pPr/>
            <a:r>
              <a:t>Every HTML document consists of two parts: </a:t>
            </a:r>
          </a:p>
          <a:p>
            <a:pPr lvl="1"/>
            <a:r>
              <a:t>Document ‘header’: contains information about the document.</a:t>
            </a:r>
          </a:p>
          <a:p>
            <a:pPr lvl="1"/>
            <a:r>
              <a:t>Document ‘body’: contains the content of the document.</a:t>
            </a:r>
          </a:p>
        </p:txBody>
      </p:sp>
      <p:sp>
        <p:nvSpPr>
          <p:cNvPr id="2198" name="Slide Number"/>
          <p:cNvSpPr txBox="1"/>
          <p:nvPr>
            <p:ph type="sldNum" sz="quarter" idx="2"/>
          </p:nvPr>
        </p:nvSpPr>
        <p:spPr>
          <a:xfrm>
            <a:off x="23633520" y="12965941"/>
            <a:ext cx="268391" cy="40158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199" name="Screenshot 2019-01-17 at 08.22.32.png" descr="Screenshot 2019-01-17 at 08.22.3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589344" y="4219267"/>
            <a:ext cx="11442701" cy="62484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750">
        <p:circle/>
      </p:transition>
    </mc:Choice>
    <mc:Fallback>
      <p:transition spd="fast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Slide Number"/>
          <p:cNvSpPr txBox="1"/>
          <p:nvPr>
            <p:ph type="sldNum" sz="quarter" idx="2"/>
          </p:nvPr>
        </p:nvSpPr>
        <p:spPr>
          <a:xfrm>
            <a:off x="23633520" y="12965941"/>
            <a:ext cx="268391" cy="40158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202" name="HTML Tags (more correctly called Elements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HTML Tags (more correctly called Elements)</a:t>
            </a:r>
          </a:p>
        </p:txBody>
      </p:sp>
      <p:sp>
        <p:nvSpPr>
          <p:cNvPr id="2203" name="Grouped by purpose:…"/>
          <p:cNvSpPr txBox="1"/>
          <p:nvPr>
            <p:ph type="body" sz="half" idx="1"/>
          </p:nvPr>
        </p:nvSpPr>
        <p:spPr>
          <a:xfrm>
            <a:off x="10888265" y="3268265"/>
            <a:ext cx="8965407" cy="9233298"/>
          </a:xfrm>
          <a:prstGeom prst="rect">
            <a:avLst/>
          </a:prstGeom>
          <a:ln>
            <a:solidFill>
              <a:srgbClr val="000000"/>
            </a:solidFill>
            <a:miter lim="800000"/>
          </a:ln>
        </p:spPr>
        <p:txBody>
          <a:bodyPr/>
          <a:lstStyle/>
          <a:p>
            <a:pPr/>
            <a:r>
              <a:t>Grouped by purpose:</a:t>
            </a:r>
          </a:p>
          <a:p>
            <a:pPr lvl="1" marL="800100" indent="-355600">
              <a:spcBef>
                <a:spcPts val="0"/>
              </a:spcBef>
              <a:defRPr sz="3200"/>
            </a:pPr>
            <a:r>
              <a:t>Structural</a:t>
            </a:r>
          </a:p>
          <a:p>
            <a:pPr lvl="2" marL="1244600" indent="-355600">
              <a:spcBef>
                <a:spcPts val="0"/>
              </a:spcBef>
              <a:defRPr sz="3200"/>
            </a:pPr>
            <a:r>
              <a:t>&lt;html&gt;, &lt;head&gt;, &lt;title&gt;, &lt;body&gt; </a:t>
            </a:r>
          </a:p>
          <a:p>
            <a:pPr lvl="1" marL="800100" indent="-355600">
              <a:spcBef>
                <a:spcPts val="0"/>
              </a:spcBef>
              <a:defRPr sz="3200"/>
            </a:pPr>
            <a:r>
              <a:t>Text</a:t>
            </a:r>
          </a:p>
          <a:p>
            <a:pPr lvl="2" marL="1244600" indent="-355600">
              <a:spcBef>
                <a:spcPts val="0"/>
              </a:spcBef>
              <a:defRPr sz="3200"/>
            </a:pPr>
            <a:r>
              <a:t>Heading</a:t>
            </a:r>
          </a:p>
          <a:p>
            <a:pPr lvl="3" marL="1689100" indent="-355600">
              <a:spcBef>
                <a:spcPts val="0"/>
              </a:spcBef>
              <a:defRPr sz="3200"/>
            </a:pPr>
            <a:r>
              <a:t>&lt;h1&gt;, &lt;h2&gt;</a:t>
            </a:r>
          </a:p>
          <a:p>
            <a:pPr lvl="2" marL="1244600" indent="-355600">
              <a:spcBef>
                <a:spcPts val="0"/>
              </a:spcBef>
              <a:defRPr sz="3200"/>
            </a:pPr>
            <a:r>
              <a:t>Text</a:t>
            </a:r>
          </a:p>
          <a:p>
            <a:pPr lvl="3" marL="1689100" indent="-355600">
              <a:spcBef>
                <a:spcPts val="0"/>
              </a:spcBef>
              <a:defRPr sz="3200"/>
            </a:pPr>
            <a:r>
              <a:t>&lt;p&gt;, &lt;em&gt;</a:t>
            </a:r>
          </a:p>
          <a:p>
            <a:pPr lvl="2" marL="1244600" indent="-355600">
              <a:spcBef>
                <a:spcPts val="0"/>
              </a:spcBef>
              <a:defRPr sz="3200"/>
            </a:pPr>
          </a:p>
          <a:p>
            <a:pPr lvl="1" marL="800100" indent="-355600">
              <a:spcBef>
                <a:spcPts val="0"/>
              </a:spcBef>
              <a:defRPr sz="3200"/>
            </a:pPr>
            <a:r>
              <a:t>Hypertext</a:t>
            </a:r>
          </a:p>
          <a:p>
            <a:pPr lvl="3" marL="1689100" indent="-355600">
              <a:spcBef>
                <a:spcPts val="0"/>
              </a:spcBef>
              <a:defRPr sz="3200"/>
            </a:pPr>
            <a:r>
              <a:t>&lt;a&gt;</a:t>
            </a:r>
          </a:p>
          <a:p>
            <a:pPr lvl="1" marL="800100" indent="-355600">
              <a:spcBef>
                <a:spcPts val="0"/>
              </a:spcBef>
              <a:defRPr sz="3200"/>
            </a:pPr>
            <a:r>
              <a:t>Image</a:t>
            </a:r>
          </a:p>
          <a:p>
            <a:pPr lvl="3" marL="1689100" indent="-355600">
              <a:spcBef>
                <a:spcPts val="0"/>
              </a:spcBef>
              <a:defRPr sz="3200"/>
            </a:pPr>
            <a:r>
              <a:t>&lt;img&gt;</a:t>
            </a:r>
          </a:p>
          <a:p>
            <a:pPr lvl="1" marL="800100" indent="-355600">
              <a:spcBef>
                <a:spcPts val="0"/>
              </a:spcBef>
              <a:defRPr sz="3200"/>
            </a:pPr>
            <a:r>
              <a:t>Style</a:t>
            </a:r>
          </a:p>
          <a:p>
            <a:pPr lvl="3" marL="1689100" indent="-355600">
              <a:spcBef>
                <a:spcPts val="0"/>
              </a:spcBef>
              <a:defRPr sz="3200"/>
            </a:pPr>
            <a:r>
              <a:t>&lt;style&gt;</a:t>
            </a:r>
          </a:p>
        </p:txBody>
      </p:sp>
      <p:sp>
        <p:nvSpPr>
          <p:cNvPr id="2204" name="&lt;html&gt;…"/>
          <p:cNvSpPr/>
          <p:nvPr/>
        </p:nvSpPr>
        <p:spPr>
          <a:xfrm>
            <a:off x="5163106" y="4619391"/>
            <a:ext cx="2163446" cy="7614282"/>
          </a:xfrm>
          <a:prstGeom prst="rect">
            <a:avLst/>
          </a:prstGeom>
          <a:ln w="12700">
            <a:solidFill>
              <a:srgbClr val="000000"/>
            </a:solidFill>
            <a:miter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b">
            <a:spAutoFit/>
          </a:bodyPr>
          <a:lstStyle/>
          <a:p>
            <a:pPr>
              <a:defRPr sz="5000">
                <a:latin typeface="+mj-lt"/>
                <a:ea typeface="+mj-ea"/>
                <a:cs typeface="+mj-cs"/>
                <a:sym typeface="Helvetica Neue Light"/>
              </a:defRPr>
            </a:pPr>
            <a:r>
              <a:t>&lt;html&gt;</a:t>
            </a:r>
            <a:endParaRPr sz="3600"/>
          </a:p>
          <a:p>
            <a:pPr>
              <a:defRPr sz="5000">
                <a:latin typeface="+mj-lt"/>
                <a:ea typeface="+mj-ea"/>
                <a:cs typeface="+mj-cs"/>
                <a:sym typeface="Helvetica Neue Light"/>
              </a:defRPr>
            </a:pPr>
            <a:r>
              <a:t>&lt;head&gt;</a:t>
            </a:r>
            <a:endParaRPr sz="3600"/>
          </a:p>
          <a:p>
            <a:pPr>
              <a:defRPr sz="5000">
                <a:latin typeface="+mj-lt"/>
                <a:ea typeface="+mj-ea"/>
                <a:cs typeface="+mj-cs"/>
                <a:sym typeface="Helvetica Neue Light"/>
              </a:defRPr>
            </a:pPr>
            <a:r>
              <a:t>&lt;title&gt;</a:t>
            </a:r>
            <a:endParaRPr sz="3600"/>
          </a:p>
          <a:p>
            <a:pPr>
              <a:defRPr sz="5000">
                <a:latin typeface="+mj-lt"/>
                <a:ea typeface="+mj-ea"/>
                <a:cs typeface="+mj-cs"/>
                <a:sym typeface="Helvetica Neue Light"/>
              </a:defRPr>
            </a:pPr>
            <a:r>
              <a:t>&lt;body&gt;</a:t>
            </a:r>
            <a:endParaRPr sz="3600"/>
          </a:p>
          <a:p>
            <a:pPr>
              <a:defRPr sz="5000">
                <a:latin typeface="+mj-lt"/>
                <a:ea typeface="+mj-ea"/>
                <a:cs typeface="+mj-cs"/>
                <a:sym typeface="Helvetica Neue Light"/>
              </a:defRPr>
            </a:pPr>
            <a:r>
              <a:t>&lt;h1&gt;</a:t>
            </a:r>
            <a:endParaRPr sz="3600"/>
          </a:p>
          <a:p>
            <a:pPr>
              <a:defRPr sz="5000">
                <a:latin typeface="+mj-lt"/>
                <a:ea typeface="+mj-ea"/>
                <a:cs typeface="+mj-cs"/>
                <a:sym typeface="Helvetica Neue Light"/>
              </a:defRPr>
            </a:pPr>
            <a:r>
              <a:t>&lt;h2&gt;</a:t>
            </a:r>
            <a:endParaRPr sz="3600"/>
          </a:p>
          <a:p>
            <a:pPr>
              <a:defRPr sz="5000">
                <a:latin typeface="+mj-lt"/>
                <a:ea typeface="+mj-ea"/>
                <a:cs typeface="+mj-cs"/>
                <a:sym typeface="Helvetica Neue Light"/>
              </a:defRPr>
            </a:pPr>
            <a:r>
              <a:t>&lt;em&gt;</a:t>
            </a:r>
            <a:endParaRPr sz="3600"/>
          </a:p>
          <a:p>
            <a:pPr>
              <a:defRPr sz="5000">
                <a:latin typeface="+mj-lt"/>
                <a:ea typeface="+mj-ea"/>
                <a:cs typeface="+mj-cs"/>
                <a:sym typeface="Helvetica Neue Light"/>
              </a:defRPr>
            </a:pPr>
            <a:r>
              <a:t>&lt;a&gt;</a:t>
            </a:r>
            <a:endParaRPr sz="3600"/>
          </a:p>
          <a:p>
            <a:pPr>
              <a:defRPr sz="5000">
                <a:latin typeface="+mj-lt"/>
                <a:ea typeface="+mj-ea"/>
                <a:cs typeface="+mj-cs"/>
                <a:sym typeface="Helvetica Neue Light"/>
              </a:defRPr>
            </a:pPr>
            <a:r>
              <a:t>&lt;img&gt;</a:t>
            </a:r>
            <a:endParaRPr sz="3600"/>
          </a:p>
          <a:p>
            <a:pPr>
              <a:defRPr sz="5000">
                <a:latin typeface="+mj-lt"/>
                <a:ea typeface="+mj-ea"/>
                <a:cs typeface="+mj-cs"/>
                <a:sym typeface="Helvetica Neue Light"/>
              </a:defRPr>
            </a:pPr>
            <a:r>
              <a:t>&lt;style&gt;</a:t>
            </a:r>
          </a:p>
        </p:txBody>
      </p:sp>
      <p:sp>
        <p:nvSpPr>
          <p:cNvPr id="2205" name="Starter Tags"/>
          <p:cNvSpPr txBox="1"/>
          <p:nvPr/>
        </p:nvSpPr>
        <p:spPr>
          <a:xfrm>
            <a:off x="3048000" y="3202701"/>
            <a:ext cx="6786563" cy="744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>
            <a:lvl1pPr>
              <a:defRPr i="1" sz="5000">
                <a:latin typeface="+mj-lt"/>
                <a:ea typeface="+mj-ea"/>
                <a:cs typeface="+mj-cs"/>
                <a:sym typeface="Helvetica Neue Light"/>
              </a:defRPr>
            </a:lvl1pPr>
          </a:lstStyle>
          <a:p>
            <a:pPr/>
            <a:r>
              <a:t>Starter Tags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750">
        <p:circle/>
      </p:transition>
    </mc:Choice>
    <mc:Fallback>
      <p:transition spd="fast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7" name="Slide Number"/>
          <p:cNvSpPr txBox="1"/>
          <p:nvPr>
            <p:ph type="sldNum" sz="quarter" idx="2"/>
          </p:nvPr>
        </p:nvSpPr>
        <p:spPr>
          <a:xfrm>
            <a:off x="23633520" y="12965941"/>
            <a:ext cx="268391" cy="40158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208" name="image26.png" descr="image2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950148" y="964406"/>
            <a:ext cx="12483704" cy="117871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750">
        <p:circle/>
      </p:transition>
    </mc:Choice>
    <mc:Fallback>
      <p:transition spd="fast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0" name="Slide Number"/>
          <p:cNvSpPr txBox="1"/>
          <p:nvPr>
            <p:ph type="sldNum" sz="quarter" idx="2"/>
          </p:nvPr>
        </p:nvSpPr>
        <p:spPr>
          <a:xfrm>
            <a:off x="23633520" y="12965941"/>
            <a:ext cx="268391" cy="40158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211" name="Every word in &lt;&gt; is a Html Element"/>
          <p:cNvSpPr txBox="1"/>
          <p:nvPr/>
        </p:nvSpPr>
        <p:spPr>
          <a:xfrm>
            <a:off x="6116324" y="12105753"/>
            <a:ext cx="12913004" cy="996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64293" tIns="64293" rIns="64293" bIns="64293">
            <a:spAutoFit/>
          </a:bodyPr>
          <a:lstStyle/>
          <a:p>
            <a:pPr>
              <a:defRPr>
                <a:latin typeface="+mj-lt"/>
                <a:ea typeface="+mj-ea"/>
                <a:cs typeface="+mj-cs"/>
                <a:sym typeface="Helvetica Neue Light"/>
              </a:defRPr>
            </a:pPr>
            <a:r>
              <a:t>Every word in &lt;&gt; is a</a:t>
            </a:r>
            <a:r>
              <a:rPr i="1"/>
              <a:t> Html Element</a:t>
            </a:r>
          </a:p>
        </p:txBody>
      </p:sp>
      <p:pic>
        <p:nvPicPr>
          <p:cNvPr id="2212" name="image27.png" descr="image2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491709" y="464343"/>
            <a:ext cx="12162235" cy="1137642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750">
        <p:circle/>
      </p:transition>
    </mc:Choice>
    <mc:Fallback>
      <p:transition spd="fast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4" name="Slide Number"/>
          <p:cNvSpPr txBox="1"/>
          <p:nvPr>
            <p:ph type="sldNum" sz="quarter" idx="2"/>
          </p:nvPr>
        </p:nvSpPr>
        <p:spPr>
          <a:xfrm>
            <a:off x="23633520" y="12965941"/>
            <a:ext cx="268391" cy="40158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215" name="image26.png" descr="image2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33468" y="1188556"/>
            <a:ext cx="11735580" cy="11080806"/>
          </a:xfrm>
          <a:prstGeom prst="rect">
            <a:avLst/>
          </a:prstGeom>
          <a:ln w="12700">
            <a:miter lim="400000"/>
          </a:ln>
        </p:spPr>
      </p:pic>
      <p:pic>
        <p:nvPicPr>
          <p:cNvPr id="2216" name="image27.png" descr="image27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11102" y="1297550"/>
            <a:ext cx="11613153" cy="1086281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750">
        <p:circle/>
      </p:transition>
    </mc:Choice>
    <mc:Fallback>
      <p:transition spd="fast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Lab Title">
  <a:themeElements>
    <a:clrScheme name="Lab Titl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8F8F8F"/>
      </a:accent3>
      <a:accent4>
        <a:srgbClr val="707070"/>
      </a:accent4>
      <a:accent5>
        <a:srgbClr val="DAEDEF"/>
      </a:accent5>
      <a:accent6>
        <a:srgbClr val="2D2D8A"/>
      </a:accent6>
      <a:hlink>
        <a:srgbClr val="0000FF"/>
      </a:hlink>
      <a:folHlink>
        <a:srgbClr val="FF00FF"/>
      </a:folHlink>
    </a:clrScheme>
    <a:fontScheme name="Lab Title">
      <a:majorFont>
        <a:latin typeface="Helvetica Neue Light"/>
        <a:ea typeface="Helvetica Neue Light"/>
        <a:cs typeface="Helvetica Neue Light"/>
      </a:majorFont>
      <a:minorFont>
        <a:latin typeface="Helvetica"/>
        <a:ea typeface="Helvetica"/>
        <a:cs typeface="Helvetica"/>
      </a:minorFont>
    </a:fontScheme>
    <a:fmtScheme name="Lab Tit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50800" dist="254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>
            <a:lumOff val="44000"/>
          </a:schemeClr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64293" tIns="64293" rIns="64293" bIns="64293" numCol="1" spcCol="38100" rtlCol="0" anchor="t" upright="0">
        <a:spAutoFit/>
      </a:bodyPr>
      <a:lstStyle>
        <a:defPPr marL="0" marR="0" indent="0" algn="ctr" defTabSz="1285875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50800" dist="254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64293" tIns="64293" rIns="64293" bIns="64293" numCol="1" spcCol="38100" rtlCol="0" anchor="t" upright="0">
        <a:spAutoFit/>
      </a:bodyPr>
      <a:lstStyle>
        <a:defPPr marL="0" marR="0" indent="0" algn="ctr" defTabSz="1285875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Lab Title">
  <a:themeElements>
    <a:clrScheme name="Lab Titl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8F8F8F"/>
      </a:accent3>
      <a:accent4>
        <a:srgbClr val="707070"/>
      </a:accent4>
      <a:accent5>
        <a:srgbClr val="DAEDEF"/>
      </a:accent5>
      <a:accent6>
        <a:srgbClr val="2D2D8A"/>
      </a:accent6>
      <a:hlink>
        <a:srgbClr val="0000FF"/>
      </a:hlink>
      <a:folHlink>
        <a:srgbClr val="FF00FF"/>
      </a:folHlink>
    </a:clrScheme>
    <a:fontScheme name="Lab Title">
      <a:majorFont>
        <a:latin typeface="Helvetica Neue Light"/>
        <a:ea typeface="Helvetica Neue Light"/>
        <a:cs typeface="Helvetica Neue Light"/>
      </a:majorFont>
      <a:minorFont>
        <a:latin typeface="Helvetica"/>
        <a:ea typeface="Helvetica"/>
        <a:cs typeface="Helvetica"/>
      </a:minorFont>
    </a:fontScheme>
    <a:fmtScheme name="Lab Tit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50800" dist="254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>
            <a:lumOff val="44000"/>
          </a:schemeClr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64293" tIns="64293" rIns="64293" bIns="64293" numCol="1" spcCol="38100" rtlCol="0" anchor="t" upright="0">
        <a:spAutoFit/>
      </a:bodyPr>
      <a:lstStyle>
        <a:defPPr marL="0" marR="0" indent="0" algn="ctr" defTabSz="1285875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50800" dist="254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64293" tIns="64293" rIns="64293" bIns="64293" numCol="1" spcCol="38100" rtlCol="0" anchor="t" upright="0">
        <a:spAutoFit/>
      </a:bodyPr>
      <a:lstStyle>
        <a:defPPr marL="0" marR="0" indent="0" algn="ctr" defTabSz="1285875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